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2"/>
  </p:notesMasterIdLst>
  <p:handoutMasterIdLst>
    <p:handoutMasterId r:id="rId33"/>
  </p:handoutMasterIdLst>
  <p:sldIdLst>
    <p:sldId id="285" r:id="rId2"/>
    <p:sldId id="271" r:id="rId3"/>
    <p:sldId id="286" r:id="rId4"/>
    <p:sldId id="287" r:id="rId5"/>
    <p:sldId id="288" r:id="rId6"/>
    <p:sldId id="289" r:id="rId7"/>
    <p:sldId id="290" r:id="rId8"/>
    <p:sldId id="291" r:id="rId9"/>
    <p:sldId id="292" r:id="rId10"/>
    <p:sldId id="269" r:id="rId11"/>
    <p:sldId id="294" r:id="rId12"/>
    <p:sldId id="295" r:id="rId13"/>
    <p:sldId id="293" r:id="rId14"/>
    <p:sldId id="313" r:id="rId15"/>
    <p:sldId id="314" r:id="rId16"/>
    <p:sldId id="315" r:id="rId17"/>
    <p:sldId id="316" r:id="rId18"/>
    <p:sldId id="317" r:id="rId19"/>
    <p:sldId id="318" r:id="rId20"/>
    <p:sldId id="319" r:id="rId21"/>
    <p:sldId id="320" r:id="rId22"/>
    <p:sldId id="296" r:id="rId23"/>
    <p:sldId id="297" r:id="rId24"/>
    <p:sldId id="299" r:id="rId25"/>
    <p:sldId id="298" r:id="rId26"/>
    <p:sldId id="300" r:id="rId27"/>
    <p:sldId id="301" r:id="rId28"/>
    <p:sldId id="302" r:id="rId29"/>
    <p:sldId id="303" r:id="rId30"/>
    <p:sldId id="304" r:id="rId31"/>
  </p:sldIdLst>
  <p:sldSz cx="12192000" cy="6858000"/>
  <p:notesSz cx="6797675" cy="9926638"/>
  <p:custDataLst>
    <p:tags r:id="rId34"/>
  </p:custDataLst>
  <p:defaultTextStyle>
    <a:defPPr>
      <a:defRPr lang="de-DE"/>
    </a:defPPr>
    <a:lvl1pPr marL="0" algn="l" defTabSz="914269" rtl="0" eaLnBrk="1" latinLnBrk="0" hangingPunct="1">
      <a:defRPr sz="1800" kern="1200">
        <a:solidFill>
          <a:schemeClr val="tx1"/>
        </a:solidFill>
        <a:latin typeface="+mn-lt"/>
        <a:ea typeface="+mn-ea"/>
        <a:cs typeface="+mn-cs"/>
      </a:defRPr>
    </a:lvl1pPr>
    <a:lvl2pPr marL="457134" algn="l" defTabSz="914269" rtl="0" eaLnBrk="1" latinLnBrk="0" hangingPunct="1">
      <a:defRPr sz="1800" kern="1200">
        <a:solidFill>
          <a:schemeClr val="tx1"/>
        </a:solidFill>
        <a:latin typeface="+mn-lt"/>
        <a:ea typeface="+mn-ea"/>
        <a:cs typeface="+mn-cs"/>
      </a:defRPr>
    </a:lvl2pPr>
    <a:lvl3pPr marL="914269" algn="l" defTabSz="914269" rtl="0" eaLnBrk="1" latinLnBrk="0" hangingPunct="1">
      <a:defRPr sz="1800" kern="1200">
        <a:solidFill>
          <a:schemeClr val="tx1"/>
        </a:solidFill>
        <a:latin typeface="+mn-lt"/>
        <a:ea typeface="+mn-ea"/>
        <a:cs typeface="+mn-cs"/>
      </a:defRPr>
    </a:lvl3pPr>
    <a:lvl4pPr marL="1371404" algn="l" defTabSz="914269" rtl="0" eaLnBrk="1" latinLnBrk="0" hangingPunct="1">
      <a:defRPr sz="1800" kern="1200">
        <a:solidFill>
          <a:schemeClr val="tx1"/>
        </a:solidFill>
        <a:latin typeface="+mn-lt"/>
        <a:ea typeface="+mn-ea"/>
        <a:cs typeface="+mn-cs"/>
      </a:defRPr>
    </a:lvl4pPr>
    <a:lvl5pPr marL="1828538" algn="l" defTabSz="914269" rtl="0" eaLnBrk="1" latinLnBrk="0" hangingPunct="1">
      <a:defRPr sz="1800" kern="1200">
        <a:solidFill>
          <a:schemeClr val="tx1"/>
        </a:solidFill>
        <a:latin typeface="+mn-lt"/>
        <a:ea typeface="+mn-ea"/>
        <a:cs typeface="+mn-cs"/>
      </a:defRPr>
    </a:lvl5pPr>
    <a:lvl6pPr marL="2285674" algn="l" defTabSz="914269" rtl="0" eaLnBrk="1" latinLnBrk="0" hangingPunct="1">
      <a:defRPr sz="1800" kern="1200">
        <a:solidFill>
          <a:schemeClr val="tx1"/>
        </a:solidFill>
        <a:latin typeface="+mn-lt"/>
        <a:ea typeface="+mn-ea"/>
        <a:cs typeface="+mn-cs"/>
      </a:defRPr>
    </a:lvl6pPr>
    <a:lvl7pPr marL="2742809" algn="l" defTabSz="914269" rtl="0" eaLnBrk="1" latinLnBrk="0" hangingPunct="1">
      <a:defRPr sz="1800" kern="1200">
        <a:solidFill>
          <a:schemeClr val="tx1"/>
        </a:solidFill>
        <a:latin typeface="+mn-lt"/>
        <a:ea typeface="+mn-ea"/>
        <a:cs typeface="+mn-cs"/>
      </a:defRPr>
    </a:lvl7pPr>
    <a:lvl8pPr marL="3199944" algn="l" defTabSz="914269" rtl="0" eaLnBrk="1" latinLnBrk="0" hangingPunct="1">
      <a:defRPr sz="1800" kern="1200">
        <a:solidFill>
          <a:schemeClr val="tx1"/>
        </a:solidFill>
        <a:latin typeface="+mn-lt"/>
        <a:ea typeface="+mn-ea"/>
        <a:cs typeface="+mn-cs"/>
      </a:defRPr>
    </a:lvl8pPr>
    <a:lvl9pPr marL="3657078" algn="l" defTabSz="914269"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4067"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3B1B9C-2490-2B6E-B0BC-73876761EACA}" name="Philipp Magnus Koch" initials="PMK" userId="S::philipp.koch@energie-tirol.at::cbd3545c-3bca-4e0e-a713-2fa6b2eb78a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D9F1"/>
    <a:srgbClr val="0033CC"/>
    <a:srgbClr val="FFFFFF"/>
    <a:srgbClr val="1856A0"/>
    <a:srgbClr val="0E56A2"/>
    <a:srgbClr val="AD5757"/>
    <a:srgbClr val="4F4F4F"/>
    <a:srgbClr val="ED7D31"/>
    <a:srgbClr val="CD6D29"/>
    <a:srgbClr val="F5B7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3" autoAdjust="0"/>
    <p:restoredTop sz="73402" autoAdjust="0"/>
  </p:normalViewPr>
  <p:slideViewPr>
    <p:cSldViewPr snapToGrid="0" snapToObjects="1">
      <p:cViewPr varScale="1">
        <p:scale>
          <a:sx n="89" d="100"/>
          <a:sy n="89" d="100"/>
        </p:scale>
        <p:origin x="3398" y="77"/>
      </p:cViewPr>
      <p:guideLst>
        <p:guide pos="4067"/>
        <p:guide orient="horz" pos="216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snapToObjects="1">
      <p:cViewPr varScale="1">
        <p:scale>
          <a:sx n="148" d="100"/>
          <a:sy n="148" d="100"/>
        </p:scale>
        <p:origin x="5050" y="10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8/10/relationships/authors" Targe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18A698EE-EB7E-8C26-A540-A2E4E4D6843B}"/>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e-AT"/>
          </a:p>
        </p:txBody>
      </p:sp>
      <p:sp>
        <p:nvSpPr>
          <p:cNvPr id="3" name="Datumsplatzhalter 2">
            <a:extLst>
              <a:ext uri="{FF2B5EF4-FFF2-40B4-BE49-F238E27FC236}">
                <a16:creationId xmlns:a16="http://schemas.microsoft.com/office/drawing/2014/main" id="{DF46E48A-9C88-E8A6-F59B-DC5066DB16D8}"/>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AA4D84A5-124E-44C1-A0A4-8144D3A34FEF}" type="datetimeFigureOut">
              <a:rPr lang="de-AT" smtClean="0"/>
              <a:t>09.04.2025</a:t>
            </a:fld>
            <a:endParaRPr lang="de-AT"/>
          </a:p>
        </p:txBody>
      </p:sp>
      <p:sp>
        <p:nvSpPr>
          <p:cNvPr id="4" name="Fußzeilenplatzhalter 3">
            <a:extLst>
              <a:ext uri="{FF2B5EF4-FFF2-40B4-BE49-F238E27FC236}">
                <a16:creationId xmlns:a16="http://schemas.microsoft.com/office/drawing/2014/main" id="{71287C58-5E65-3BC6-0324-1DA82886880A}"/>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de-AT"/>
          </a:p>
        </p:txBody>
      </p:sp>
      <p:sp>
        <p:nvSpPr>
          <p:cNvPr id="5" name="Foliennummernplatzhalter 4">
            <a:extLst>
              <a:ext uri="{FF2B5EF4-FFF2-40B4-BE49-F238E27FC236}">
                <a16:creationId xmlns:a16="http://schemas.microsoft.com/office/drawing/2014/main" id="{A2071FDC-6A75-9C01-0195-4453422721AF}"/>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4798AE62-4432-4888-AAE1-1CBB067AD933}" type="slidenum">
              <a:rPr lang="de-AT" smtClean="0"/>
              <a:t>‹Nr.›</a:t>
            </a:fld>
            <a:endParaRPr lang="de-AT"/>
          </a:p>
        </p:txBody>
      </p:sp>
    </p:spTree>
    <p:extLst>
      <p:ext uri="{BB962C8B-B14F-4D97-AF65-F5344CB8AC3E}">
        <p14:creationId xmlns:p14="http://schemas.microsoft.com/office/powerpoint/2010/main" val="3770493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157EBCF-0923-2E49-9210-BA64476D9DA8}" type="datetimeFigureOut">
              <a:rPr lang="de-DE" smtClean="0"/>
              <a:t>09.04.2025</a:t>
            </a:fld>
            <a:endParaRPr lang="de-DE"/>
          </a:p>
        </p:txBody>
      </p:sp>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
        <p:nvSpPr>
          <p:cNvPr id="6" name="Fußzeilenplatzhalt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7AED792B-92FE-7A40-ACE1-14C51FE82F36}" type="slidenum">
              <a:rPr lang="de-DE" smtClean="0"/>
              <a:t>‹Nr.›</a:t>
            </a:fld>
            <a:endParaRPr lang="de-DE"/>
          </a:p>
        </p:txBody>
      </p:sp>
    </p:spTree>
    <p:extLst>
      <p:ext uri="{BB962C8B-B14F-4D97-AF65-F5344CB8AC3E}">
        <p14:creationId xmlns:p14="http://schemas.microsoft.com/office/powerpoint/2010/main" val="724016249"/>
      </p:ext>
    </p:extLst>
  </p:cSld>
  <p:clrMap bg1="lt1" tx1="dk1" bg2="lt2" tx2="dk2" accent1="accent1" accent2="accent2" accent3="accent3" accent4="accent4" accent5="accent5" accent6="accent6" hlink="hlink" folHlink="folHlink"/>
  <p:notesStyle>
    <a:lvl1pPr marL="0" algn="l" defTabSz="914269" rtl="0" eaLnBrk="1" latinLnBrk="0" hangingPunct="1">
      <a:defRPr sz="1200" kern="1200">
        <a:solidFill>
          <a:schemeClr val="tx1"/>
        </a:solidFill>
        <a:latin typeface="+mn-lt"/>
        <a:ea typeface="+mn-ea"/>
        <a:cs typeface="+mn-cs"/>
      </a:defRPr>
    </a:lvl1pPr>
    <a:lvl2pPr marL="457134" algn="l" defTabSz="914269" rtl="0" eaLnBrk="1" latinLnBrk="0" hangingPunct="1">
      <a:defRPr sz="1200" kern="1200">
        <a:solidFill>
          <a:schemeClr val="tx1"/>
        </a:solidFill>
        <a:latin typeface="+mn-lt"/>
        <a:ea typeface="+mn-ea"/>
        <a:cs typeface="+mn-cs"/>
      </a:defRPr>
    </a:lvl2pPr>
    <a:lvl3pPr marL="914269" algn="l" defTabSz="914269" rtl="0" eaLnBrk="1" latinLnBrk="0" hangingPunct="1">
      <a:defRPr sz="1200" kern="1200">
        <a:solidFill>
          <a:schemeClr val="tx1"/>
        </a:solidFill>
        <a:latin typeface="+mn-lt"/>
        <a:ea typeface="+mn-ea"/>
        <a:cs typeface="+mn-cs"/>
      </a:defRPr>
    </a:lvl3pPr>
    <a:lvl4pPr marL="1371404" algn="l" defTabSz="914269" rtl="0" eaLnBrk="1" latinLnBrk="0" hangingPunct="1">
      <a:defRPr sz="1200" kern="1200">
        <a:solidFill>
          <a:schemeClr val="tx1"/>
        </a:solidFill>
        <a:latin typeface="+mn-lt"/>
        <a:ea typeface="+mn-ea"/>
        <a:cs typeface="+mn-cs"/>
      </a:defRPr>
    </a:lvl4pPr>
    <a:lvl5pPr marL="1828538" algn="l" defTabSz="914269" rtl="0" eaLnBrk="1" latinLnBrk="0" hangingPunct="1">
      <a:defRPr sz="1200" kern="1200">
        <a:solidFill>
          <a:schemeClr val="tx1"/>
        </a:solidFill>
        <a:latin typeface="+mn-lt"/>
        <a:ea typeface="+mn-ea"/>
        <a:cs typeface="+mn-cs"/>
      </a:defRPr>
    </a:lvl5pPr>
    <a:lvl6pPr marL="2285674" algn="l" defTabSz="914269" rtl="0" eaLnBrk="1" latinLnBrk="0" hangingPunct="1">
      <a:defRPr sz="1200" kern="1200">
        <a:solidFill>
          <a:schemeClr val="tx1"/>
        </a:solidFill>
        <a:latin typeface="+mn-lt"/>
        <a:ea typeface="+mn-ea"/>
        <a:cs typeface="+mn-cs"/>
      </a:defRPr>
    </a:lvl6pPr>
    <a:lvl7pPr marL="2742809" algn="l" defTabSz="914269" rtl="0" eaLnBrk="1" latinLnBrk="0" hangingPunct="1">
      <a:defRPr sz="1200" kern="1200">
        <a:solidFill>
          <a:schemeClr val="tx1"/>
        </a:solidFill>
        <a:latin typeface="+mn-lt"/>
        <a:ea typeface="+mn-ea"/>
        <a:cs typeface="+mn-cs"/>
      </a:defRPr>
    </a:lvl7pPr>
    <a:lvl8pPr marL="3199944" algn="l" defTabSz="914269" rtl="0" eaLnBrk="1" latinLnBrk="0" hangingPunct="1">
      <a:defRPr sz="1200" kern="1200">
        <a:solidFill>
          <a:schemeClr val="tx1"/>
        </a:solidFill>
        <a:latin typeface="+mn-lt"/>
        <a:ea typeface="+mn-ea"/>
        <a:cs typeface="+mn-cs"/>
      </a:defRPr>
    </a:lvl8pPr>
    <a:lvl9pPr marL="3657078" algn="l" defTabSz="91426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4HFBR2mepno"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Unterrichtsmethode:</a:t>
            </a:r>
            <a:r>
              <a:rPr lang="de-DE" b="1" baseline="0" dirty="0"/>
              <a:t> </a:t>
            </a:r>
            <a:r>
              <a:rPr lang="de-DE" baseline="0" dirty="0"/>
              <a:t>Lehrperson trägt vor</a:t>
            </a:r>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Info:</a:t>
            </a:r>
            <a:r>
              <a:rPr lang="de-DE" baseline="0" dirty="0"/>
              <a:t> </a:t>
            </a:r>
            <a:r>
              <a:rPr lang="de-DE" dirty="0"/>
              <a:t>Unser gesamtes Leben ist darauf ausgerichtet, </a:t>
            </a:r>
            <a:r>
              <a:rPr lang="de-DE" i="1" dirty="0"/>
              <a:t>Energie und Ressourcen</a:t>
            </a:r>
            <a:r>
              <a:rPr lang="de-DE" dirty="0"/>
              <a:t> zu verbrauchen – was natürlich Auswirkungen auf unsere Umwelt und unser Klima mit sich bringt. </a:t>
            </a:r>
            <a:br>
              <a:rPr lang="de-DE" dirty="0"/>
            </a:br>
            <a:br>
              <a:rPr lang="de-DE" dirty="0"/>
            </a:br>
            <a:r>
              <a:rPr lang="de-DE" b="1" dirty="0"/>
              <a:t>Weiterführende Info</a:t>
            </a:r>
            <a:r>
              <a:rPr lang="de-DE" dirty="0"/>
              <a:t>: https://www.tirol2050.at</a:t>
            </a:r>
          </a:p>
        </p:txBody>
      </p:sp>
      <p:sp>
        <p:nvSpPr>
          <p:cNvPr id="4" name="Foliennummernplatzhalter 3"/>
          <p:cNvSpPr>
            <a:spLocks noGrp="1"/>
          </p:cNvSpPr>
          <p:nvPr>
            <p:ph type="sldNum" sz="quarter" idx="5"/>
          </p:nvPr>
        </p:nvSpPr>
        <p:spPr/>
        <p:txBody>
          <a:bodyPr/>
          <a:lstStyle/>
          <a:p>
            <a:fld id="{7AED792B-92FE-7A40-ACE1-14C51FE82F36}" type="slidenum">
              <a:rPr lang="de-DE" smtClean="0"/>
              <a:t>1</a:t>
            </a:fld>
            <a:endParaRPr lang="de-DE"/>
          </a:p>
        </p:txBody>
      </p:sp>
    </p:spTree>
    <p:extLst>
      <p:ext uri="{BB962C8B-B14F-4D97-AF65-F5344CB8AC3E}">
        <p14:creationId xmlns:p14="http://schemas.microsoft.com/office/powerpoint/2010/main" val="1176587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Unterrichtsmethode: </a:t>
            </a:r>
            <a:r>
              <a:rPr lang="de-DE" sz="1200" kern="1200" dirty="0">
                <a:solidFill>
                  <a:schemeClr val="tx1"/>
                </a:solidFill>
                <a:effectLst/>
                <a:latin typeface="+mn-lt"/>
                <a:ea typeface="+mn-ea"/>
                <a:cs typeface="+mn-cs"/>
              </a:rPr>
              <a:t>Zeigen der Energieträger</a:t>
            </a:r>
            <a:endParaRPr lang="de-DE"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baseline="0" dirty="0">
                <a:solidFill>
                  <a:schemeClr val="tx1"/>
                </a:solidFill>
                <a:effectLst/>
                <a:latin typeface="+mn-lt"/>
                <a:ea typeface="+mn-ea"/>
                <a:cs typeface="+mn-cs"/>
              </a:rPr>
              <a:t>Info: </a:t>
            </a:r>
            <a:r>
              <a:rPr lang="de-DE" sz="1200" kern="1200" baseline="0" dirty="0">
                <a:solidFill>
                  <a:schemeClr val="tx1"/>
                </a:solidFill>
                <a:effectLst/>
                <a:latin typeface="+mn-lt"/>
                <a:ea typeface="+mn-ea"/>
                <a:cs typeface="+mn-cs"/>
              </a:rPr>
              <a:t>Atomenergie wird von der Energieagentur Tirol NICHT als erneuerbare Ressource eingestuft!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baseline="0" dirty="0">
                <a:solidFill>
                  <a:schemeClr val="tx1"/>
                </a:solidFill>
                <a:effectLst/>
                <a:latin typeface="+mn-lt"/>
                <a:ea typeface="+mn-ea"/>
                <a:cs typeface="+mn-cs"/>
              </a:rPr>
              <a:t>Weiterführende Info: </a:t>
            </a:r>
            <a:r>
              <a:rPr lang="de-DE" sz="1200" kern="1200" baseline="0" dirty="0">
                <a:solidFill>
                  <a:schemeClr val="tx1"/>
                </a:solidFill>
                <a:effectLst/>
                <a:latin typeface="+mn-lt"/>
                <a:ea typeface="+mn-ea"/>
                <a:cs typeface="+mn-cs"/>
              </a:rPr>
              <a:t>https://www.tirol2050.at/unser-ziel/klimaschutz</a:t>
            </a: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7AED792B-92FE-7A40-ACE1-14C51FE82F36}" type="slidenum">
              <a:rPr lang="de-DE" smtClean="0"/>
              <a:t>10</a:t>
            </a:fld>
            <a:endParaRPr lang="de-DE"/>
          </a:p>
        </p:txBody>
      </p:sp>
    </p:spTree>
    <p:extLst>
      <p:ext uri="{BB962C8B-B14F-4D97-AF65-F5344CB8AC3E}">
        <p14:creationId xmlns:p14="http://schemas.microsoft.com/office/powerpoint/2010/main" val="157833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48432-39C2-F3E2-5CA2-8E4B1BC6EF1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96A7E15-2B33-9BDF-F394-C70515F536C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169FD39-9F87-02B3-B18E-B1B79D55172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Unterrichtsmethode:</a:t>
            </a:r>
            <a:r>
              <a:rPr lang="de-DE" b="1" baseline="0" dirty="0"/>
              <a:t> </a:t>
            </a:r>
            <a:r>
              <a:rPr lang="de-DE" baseline="0" dirty="0"/>
              <a:t>Lehrperson trägt vor</a:t>
            </a: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Info: </a:t>
            </a:r>
            <a:r>
              <a:rPr lang="de-DE" sz="1200" kern="1200" dirty="0">
                <a:solidFill>
                  <a:schemeClr val="tx1"/>
                </a:solidFill>
                <a:effectLst/>
                <a:latin typeface="+mn-lt"/>
                <a:ea typeface="+mn-ea"/>
                <a:cs typeface="+mn-cs"/>
              </a:rPr>
              <a:t>Als </a:t>
            </a:r>
            <a:r>
              <a:rPr lang="de-DE" sz="1200" b="1" kern="1200" dirty="0">
                <a:solidFill>
                  <a:schemeClr val="tx1"/>
                </a:solidFill>
                <a:effectLst/>
                <a:latin typeface="+mn-lt"/>
                <a:ea typeface="+mn-ea"/>
                <a:cs typeface="+mn-cs"/>
              </a:rPr>
              <a:t>erneuerbare</a:t>
            </a:r>
            <a:r>
              <a:rPr lang="de-DE" sz="1200" kern="1200" dirty="0">
                <a:solidFill>
                  <a:schemeClr val="tx1"/>
                </a:solidFill>
                <a:effectLst/>
                <a:latin typeface="+mn-lt"/>
                <a:ea typeface="+mn-ea"/>
                <a:cs typeface="+mn-cs"/>
              </a:rPr>
              <a:t> Energieträger werden Energieformen bezeichnet, die sich im Gegensatz zu fossilen Energieträgern (Kohle, Erdöl, Erdgas) verhältnismäßig schnell erneuern oder praktisch unerschöpflich zur Verfügung stehen. Dazu gehören: Sonnenenergie (Photovoltaik, Solarthermie) und Wasserkraft.</a:t>
            </a:r>
          </a:p>
        </p:txBody>
      </p:sp>
      <p:sp>
        <p:nvSpPr>
          <p:cNvPr id="4" name="Foliennummernplatzhalter 3">
            <a:extLst>
              <a:ext uri="{FF2B5EF4-FFF2-40B4-BE49-F238E27FC236}">
                <a16:creationId xmlns:a16="http://schemas.microsoft.com/office/drawing/2014/main" id="{11025234-7326-1CE7-5FC4-1B8E41DECE9D}"/>
              </a:ext>
            </a:extLst>
          </p:cNvPr>
          <p:cNvSpPr>
            <a:spLocks noGrp="1"/>
          </p:cNvSpPr>
          <p:nvPr>
            <p:ph type="sldNum" sz="quarter" idx="5"/>
          </p:nvPr>
        </p:nvSpPr>
        <p:spPr/>
        <p:txBody>
          <a:bodyPr/>
          <a:lstStyle/>
          <a:p>
            <a:fld id="{7AED792B-92FE-7A40-ACE1-14C51FE82F36}" type="slidenum">
              <a:rPr lang="de-DE" smtClean="0"/>
              <a:t>11</a:t>
            </a:fld>
            <a:endParaRPr lang="de-DE"/>
          </a:p>
        </p:txBody>
      </p:sp>
    </p:spTree>
    <p:extLst>
      <p:ext uri="{BB962C8B-B14F-4D97-AF65-F5344CB8AC3E}">
        <p14:creationId xmlns:p14="http://schemas.microsoft.com/office/powerpoint/2010/main" val="2357502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B8DA5-D9BE-EC5B-703E-5C401806C9F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0F2B13E-0F96-2D8F-9770-F9E8E7CF1C8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93A1FB4-8AD9-23B2-B1B4-7FEB1C201C6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Unterrichtsmethode: </a:t>
            </a:r>
            <a:r>
              <a:rPr lang="de-DE" sz="1200" kern="1200" dirty="0">
                <a:solidFill>
                  <a:schemeClr val="tx1"/>
                </a:solidFill>
                <a:effectLst/>
                <a:latin typeface="+mn-lt"/>
                <a:ea typeface="+mn-ea"/>
                <a:cs typeface="+mn-cs"/>
              </a:rPr>
              <a:t>die Schüler*innen sortieren gemeinsam die Energieträge</a:t>
            </a:r>
            <a:r>
              <a:rPr lang="de-DE" sz="1200" kern="1200" baseline="0" dirty="0">
                <a:solidFill>
                  <a:schemeClr val="tx1"/>
                </a:solidFill>
                <a:effectLst/>
                <a:latin typeface="+mn-lt"/>
                <a:ea typeface="+mn-ea"/>
                <a:cs typeface="+mn-cs"/>
              </a:rPr>
              <a:t> in erneuerbare und nicht erneuerbare Energieträger. Die Auflösung folgt auf der nächsten Folie.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baseline="0" dirty="0">
                <a:solidFill>
                  <a:schemeClr val="tx1"/>
                </a:solidFill>
                <a:effectLst/>
                <a:latin typeface="+mn-lt"/>
                <a:ea typeface="+mn-ea"/>
                <a:cs typeface="+mn-cs"/>
              </a:rPr>
              <a:t>Info: </a:t>
            </a:r>
            <a:r>
              <a:rPr lang="de-DE" sz="1200" kern="1200" baseline="0" dirty="0">
                <a:solidFill>
                  <a:schemeClr val="tx1"/>
                </a:solidFill>
                <a:effectLst/>
                <a:latin typeface="+mn-lt"/>
                <a:ea typeface="+mn-ea"/>
                <a:cs typeface="+mn-cs"/>
              </a:rPr>
              <a:t>Atomenergie wird von der Energieagentur Tirol NICHT als erneuerbare Ressource eingestuft!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baseline="0" dirty="0">
                <a:solidFill>
                  <a:schemeClr val="tx1"/>
                </a:solidFill>
                <a:effectLst/>
                <a:latin typeface="+mn-lt"/>
                <a:ea typeface="+mn-ea"/>
                <a:cs typeface="+mn-cs"/>
              </a:rPr>
              <a:t>Weiterführende Info: </a:t>
            </a:r>
            <a:r>
              <a:rPr lang="de-DE" sz="1200" kern="1200" baseline="0" dirty="0">
                <a:solidFill>
                  <a:schemeClr val="tx1"/>
                </a:solidFill>
                <a:effectLst/>
                <a:latin typeface="+mn-lt"/>
                <a:ea typeface="+mn-ea"/>
                <a:cs typeface="+mn-cs"/>
              </a:rPr>
              <a:t>https://www.tirol2050.at/unser-ziel/klimaschutz</a:t>
            </a:r>
            <a:endParaRPr lang="de-DE" sz="1200" kern="1200" dirty="0">
              <a:solidFill>
                <a:schemeClr val="tx1"/>
              </a:solidFill>
              <a:effectLst/>
              <a:latin typeface="+mn-lt"/>
              <a:ea typeface="+mn-ea"/>
              <a:cs typeface="+mn-cs"/>
            </a:endParaRPr>
          </a:p>
        </p:txBody>
      </p:sp>
      <p:sp>
        <p:nvSpPr>
          <p:cNvPr id="4" name="Foliennummernplatzhalter 3">
            <a:extLst>
              <a:ext uri="{FF2B5EF4-FFF2-40B4-BE49-F238E27FC236}">
                <a16:creationId xmlns:a16="http://schemas.microsoft.com/office/drawing/2014/main" id="{36A6F106-3420-B28B-3493-3186894193C5}"/>
              </a:ext>
            </a:extLst>
          </p:cNvPr>
          <p:cNvSpPr>
            <a:spLocks noGrp="1"/>
          </p:cNvSpPr>
          <p:nvPr>
            <p:ph type="sldNum" sz="quarter" idx="5"/>
          </p:nvPr>
        </p:nvSpPr>
        <p:spPr/>
        <p:txBody>
          <a:bodyPr/>
          <a:lstStyle/>
          <a:p>
            <a:fld id="{7AED792B-92FE-7A40-ACE1-14C51FE82F36}" type="slidenum">
              <a:rPr lang="de-DE" smtClean="0"/>
              <a:t>12</a:t>
            </a:fld>
            <a:endParaRPr lang="de-DE"/>
          </a:p>
        </p:txBody>
      </p:sp>
    </p:spTree>
    <p:extLst>
      <p:ext uri="{BB962C8B-B14F-4D97-AF65-F5344CB8AC3E}">
        <p14:creationId xmlns:p14="http://schemas.microsoft.com/office/powerpoint/2010/main" val="2414944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8F668-909C-52C6-2A9F-7BC19485F4A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ADD2392-2B38-5CDE-1B8F-8458C805624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8936EA9-DBC7-B39C-3F9D-2341F9BF06E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Unterrichtsmethode: </a:t>
            </a:r>
            <a:r>
              <a:rPr lang="de-DE" sz="1200" kern="1200" dirty="0">
                <a:solidFill>
                  <a:schemeClr val="tx1"/>
                </a:solidFill>
                <a:effectLst/>
                <a:latin typeface="+mn-lt"/>
                <a:ea typeface="+mn-ea"/>
                <a:cs typeface="+mn-cs"/>
              </a:rPr>
              <a:t>Die erneuerbaren Energieträger werden hervorgehoben. </a:t>
            </a:r>
            <a:endParaRPr lang="de-DE"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baseline="0" dirty="0">
                <a:solidFill>
                  <a:schemeClr val="tx1"/>
                </a:solidFill>
                <a:effectLst/>
                <a:latin typeface="+mn-lt"/>
                <a:ea typeface="+mn-ea"/>
                <a:cs typeface="+mn-cs"/>
              </a:rPr>
              <a:t>Info: </a:t>
            </a:r>
            <a:r>
              <a:rPr lang="de-DE" sz="1200" kern="1200" baseline="0" dirty="0">
                <a:solidFill>
                  <a:schemeClr val="tx1"/>
                </a:solidFill>
                <a:effectLst/>
                <a:latin typeface="+mn-lt"/>
                <a:ea typeface="+mn-ea"/>
                <a:cs typeface="+mn-cs"/>
              </a:rPr>
              <a:t>Atomenergie wird von der Energieagentur Tirol NICHT als erneuerbare Ressource eingestuft!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baseline="0" dirty="0">
                <a:solidFill>
                  <a:schemeClr val="tx1"/>
                </a:solidFill>
                <a:effectLst/>
                <a:latin typeface="+mn-lt"/>
                <a:ea typeface="+mn-ea"/>
                <a:cs typeface="+mn-cs"/>
              </a:rPr>
              <a:t>Weiterführende Info: </a:t>
            </a:r>
            <a:r>
              <a:rPr lang="de-DE" sz="1200" kern="1200" baseline="0" dirty="0">
                <a:solidFill>
                  <a:schemeClr val="tx1"/>
                </a:solidFill>
                <a:effectLst/>
                <a:latin typeface="+mn-lt"/>
                <a:ea typeface="+mn-ea"/>
                <a:cs typeface="+mn-cs"/>
              </a:rPr>
              <a:t>https://www.tirol2050.at/unser-ziel/klimaschutz</a:t>
            </a:r>
            <a:endParaRPr lang="de-DE" sz="1200" kern="1200" dirty="0">
              <a:solidFill>
                <a:schemeClr val="tx1"/>
              </a:solidFill>
              <a:effectLst/>
              <a:latin typeface="+mn-lt"/>
              <a:ea typeface="+mn-ea"/>
              <a:cs typeface="+mn-cs"/>
            </a:endParaRPr>
          </a:p>
        </p:txBody>
      </p:sp>
      <p:sp>
        <p:nvSpPr>
          <p:cNvPr id="4" name="Foliennummernplatzhalter 3">
            <a:extLst>
              <a:ext uri="{FF2B5EF4-FFF2-40B4-BE49-F238E27FC236}">
                <a16:creationId xmlns:a16="http://schemas.microsoft.com/office/drawing/2014/main" id="{E1262983-644E-04C9-954B-A59458D235DA}"/>
              </a:ext>
            </a:extLst>
          </p:cNvPr>
          <p:cNvSpPr>
            <a:spLocks noGrp="1"/>
          </p:cNvSpPr>
          <p:nvPr>
            <p:ph type="sldNum" sz="quarter" idx="5"/>
          </p:nvPr>
        </p:nvSpPr>
        <p:spPr/>
        <p:txBody>
          <a:bodyPr/>
          <a:lstStyle/>
          <a:p>
            <a:fld id="{7AED792B-92FE-7A40-ACE1-14C51FE82F36}" type="slidenum">
              <a:rPr lang="de-DE" smtClean="0"/>
              <a:t>13</a:t>
            </a:fld>
            <a:endParaRPr lang="de-DE"/>
          </a:p>
        </p:txBody>
      </p:sp>
    </p:spTree>
    <p:extLst>
      <p:ext uri="{BB962C8B-B14F-4D97-AF65-F5344CB8AC3E}">
        <p14:creationId xmlns:p14="http://schemas.microsoft.com/office/powerpoint/2010/main" val="42389334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C833B-4E85-E67E-5E76-B74C885FD0A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7462E21-F3AB-46C8-219F-179BC029851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8561EE2-F8F1-FA49-DA4D-52D97AFA305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Unterrichtsmethode: </a:t>
            </a:r>
            <a:r>
              <a:rPr lang="de-DE" sz="1200" b="0" kern="1200" dirty="0">
                <a:solidFill>
                  <a:schemeClr val="tx1"/>
                </a:solidFill>
                <a:latin typeface="+mn-lt"/>
                <a:ea typeface="+mn-ea"/>
                <a:cs typeface="+mn-cs"/>
              </a:rPr>
              <a:t>Vortrag </a:t>
            </a:r>
            <a:r>
              <a:rPr lang="de-DE" b="0" dirty="0"/>
              <a:t>durch die Lehrperson.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dirty="0"/>
              <a:t>Zusätzlich möglich: Aufteilung der Hauptenergieträger in Kleingruppen bei dem jede Gruppe zu den Vor- und Nachteilen weitere Informationen sammelt und diese zu einem späteren Termin der Klasse vorstellt. </a:t>
            </a:r>
            <a:endParaRPr lang="de-DE" sz="1200" kern="1200" dirty="0">
              <a:solidFill>
                <a:schemeClr val="tx1"/>
              </a:solidFill>
              <a:effectLst/>
              <a:latin typeface="+mn-lt"/>
              <a:ea typeface="+mn-ea"/>
              <a:cs typeface="+mn-cs"/>
            </a:endParaRPr>
          </a:p>
        </p:txBody>
      </p:sp>
      <p:sp>
        <p:nvSpPr>
          <p:cNvPr id="4" name="Foliennummernplatzhalter 3">
            <a:extLst>
              <a:ext uri="{FF2B5EF4-FFF2-40B4-BE49-F238E27FC236}">
                <a16:creationId xmlns:a16="http://schemas.microsoft.com/office/drawing/2014/main" id="{72F67B96-FB73-515B-4B49-FE0FD7E22E82}"/>
              </a:ext>
            </a:extLst>
          </p:cNvPr>
          <p:cNvSpPr>
            <a:spLocks noGrp="1"/>
          </p:cNvSpPr>
          <p:nvPr>
            <p:ph type="sldNum" sz="quarter" idx="5"/>
          </p:nvPr>
        </p:nvSpPr>
        <p:spPr/>
        <p:txBody>
          <a:bodyPr/>
          <a:lstStyle/>
          <a:p>
            <a:fld id="{7AED792B-92FE-7A40-ACE1-14C51FE82F36}" type="slidenum">
              <a:rPr lang="de-DE" smtClean="0"/>
              <a:t>14</a:t>
            </a:fld>
            <a:endParaRPr lang="de-DE"/>
          </a:p>
        </p:txBody>
      </p:sp>
    </p:spTree>
    <p:extLst>
      <p:ext uri="{BB962C8B-B14F-4D97-AF65-F5344CB8AC3E}">
        <p14:creationId xmlns:p14="http://schemas.microsoft.com/office/powerpoint/2010/main" val="4246926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Umweltwärme wird in Haushalten z.B. bei einer Wärmepumpenheizung genutzt. </a:t>
            </a:r>
            <a:endParaRPr lang="de-AT" dirty="0"/>
          </a:p>
        </p:txBody>
      </p:sp>
      <p:sp>
        <p:nvSpPr>
          <p:cNvPr id="4" name="Foliennummernplatzhalter 3"/>
          <p:cNvSpPr>
            <a:spLocks noGrp="1"/>
          </p:cNvSpPr>
          <p:nvPr>
            <p:ph type="sldNum" sz="quarter" idx="5"/>
          </p:nvPr>
        </p:nvSpPr>
        <p:spPr/>
        <p:txBody>
          <a:bodyPr/>
          <a:lstStyle/>
          <a:p>
            <a:fld id="{7AED792B-92FE-7A40-ACE1-14C51FE82F36}" type="slidenum">
              <a:rPr lang="de-DE" smtClean="0"/>
              <a:t>20</a:t>
            </a:fld>
            <a:endParaRPr lang="de-DE"/>
          </a:p>
        </p:txBody>
      </p:sp>
    </p:spTree>
    <p:extLst>
      <p:ext uri="{BB962C8B-B14F-4D97-AF65-F5344CB8AC3E}">
        <p14:creationId xmlns:p14="http://schemas.microsoft.com/office/powerpoint/2010/main" val="22640234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269" rtl="0" eaLnBrk="1" fontAlgn="auto" latinLnBrk="0" hangingPunct="1">
              <a:lnSpc>
                <a:spcPct val="100000"/>
              </a:lnSpc>
              <a:spcBef>
                <a:spcPts val="0"/>
              </a:spcBef>
              <a:spcAft>
                <a:spcPts val="0"/>
              </a:spcAft>
              <a:buClrTx/>
              <a:buSzTx/>
              <a:buFontTx/>
              <a:buNone/>
              <a:tabLst/>
              <a:defRPr/>
            </a:pPr>
            <a:r>
              <a:rPr lang="de-AT" sz="1200" b="0" kern="1200" dirty="0">
                <a:solidFill>
                  <a:schemeClr val="tx1"/>
                </a:solidFill>
                <a:effectLst/>
                <a:latin typeface="+mn-lt"/>
                <a:ea typeface="+mn-ea"/>
                <a:cs typeface="+mn-cs"/>
              </a:rPr>
              <a:t>10‘ </a:t>
            </a:r>
            <a:r>
              <a:rPr lang="de-AT" sz="1200" b="1" kern="1200" dirty="0">
                <a:solidFill>
                  <a:schemeClr val="tx1"/>
                </a:solidFill>
                <a:effectLst/>
                <a:latin typeface="+mn-lt"/>
                <a:ea typeface="+mn-ea"/>
                <a:cs typeface="+mn-cs"/>
              </a:rPr>
              <a:t>Unterrichtsmethode: </a:t>
            </a:r>
            <a:r>
              <a:rPr lang="de-AT" sz="1200" kern="1200" dirty="0">
                <a:solidFill>
                  <a:schemeClr val="tx1"/>
                </a:solidFill>
                <a:effectLst/>
                <a:latin typeface="+mn-lt"/>
                <a:ea typeface="+mn-ea"/>
                <a:cs typeface="+mn-cs"/>
              </a:rPr>
              <a:t>Die Schüler*innen überlegen auf Zuruf, im Plenum oder als kurzer Austausch in Kleingruppen, wo und wann sie im Tagesverlauf Energie brauchen und in welcher Form (Wecker, Dusche, Kaffee, Bus,..) </a:t>
            </a:r>
            <a:endParaRPr lang="de-AT" dirty="0"/>
          </a:p>
        </p:txBody>
      </p:sp>
      <p:sp>
        <p:nvSpPr>
          <p:cNvPr id="4" name="Foliennummernplatzhalter 3"/>
          <p:cNvSpPr>
            <a:spLocks noGrp="1"/>
          </p:cNvSpPr>
          <p:nvPr>
            <p:ph type="sldNum" sz="quarter" idx="5"/>
          </p:nvPr>
        </p:nvSpPr>
        <p:spPr/>
        <p:txBody>
          <a:bodyPr/>
          <a:lstStyle/>
          <a:p>
            <a:fld id="{7AED792B-92FE-7A40-ACE1-14C51FE82F36}" type="slidenum">
              <a:rPr lang="de-DE" smtClean="0"/>
              <a:t>22</a:t>
            </a:fld>
            <a:endParaRPr lang="de-DE"/>
          </a:p>
        </p:txBody>
      </p:sp>
    </p:spTree>
    <p:extLst>
      <p:ext uri="{BB962C8B-B14F-4D97-AF65-F5344CB8AC3E}">
        <p14:creationId xmlns:p14="http://schemas.microsoft.com/office/powerpoint/2010/main" val="37346720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Unterrichtsmethode:</a:t>
            </a:r>
            <a:r>
              <a:rPr lang="de-DE" b="1" baseline="0" dirty="0"/>
              <a:t> </a:t>
            </a:r>
            <a:r>
              <a:rPr lang="de-DE" baseline="0" dirty="0"/>
              <a:t>hier nur ein paar Beispiele. Im Tagesverlauf finden sich unzählige Tätigkeiten, bei denen Energie benötigt wird.</a:t>
            </a:r>
          </a:p>
          <a:p>
            <a:endParaRPr lang="de-DE" baseline="0" dirty="0"/>
          </a:p>
          <a:p>
            <a:r>
              <a:rPr lang="de-DE" baseline="0" dirty="0"/>
              <a:t>Föhn, Moped, Getränkeautomat, Herd, Gaming-PC, Zocken, Streamen, TV,+….</a:t>
            </a:r>
          </a:p>
        </p:txBody>
      </p:sp>
      <p:sp>
        <p:nvSpPr>
          <p:cNvPr id="4" name="Foliennummernplatzhalter 3"/>
          <p:cNvSpPr>
            <a:spLocks noGrp="1"/>
          </p:cNvSpPr>
          <p:nvPr>
            <p:ph type="sldNum" sz="quarter" idx="5"/>
          </p:nvPr>
        </p:nvSpPr>
        <p:spPr/>
        <p:txBody>
          <a:bodyPr/>
          <a:lstStyle/>
          <a:p>
            <a:fld id="{7AED792B-92FE-7A40-ACE1-14C51FE82F36}" type="slidenum">
              <a:rPr lang="de-DE" smtClean="0"/>
              <a:t>23</a:t>
            </a:fld>
            <a:endParaRPr lang="de-DE"/>
          </a:p>
        </p:txBody>
      </p:sp>
    </p:spTree>
    <p:extLst>
      <p:ext uri="{BB962C8B-B14F-4D97-AF65-F5344CB8AC3E}">
        <p14:creationId xmlns:p14="http://schemas.microsoft.com/office/powerpoint/2010/main" val="31858574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E14A8-9E0E-86B2-3EE1-B477ED64F69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EF6C79B-4D7A-9004-9067-2E34332DF81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2BA8877-7714-8050-CF87-530902D1870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0" dirty="0"/>
              <a:t>10‘ </a:t>
            </a:r>
            <a:r>
              <a:rPr lang="de-DE" b="1" dirty="0"/>
              <a:t>Unterrichtsmethode: </a:t>
            </a:r>
            <a:r>
              <a:rPr lang="de-AT" sz="1200" kern="1200" dirty="0">
                <a:solidFill>
                  <a:schemeClr val="tx1"/>
                </a:solidFill>
                <a:effectLst/>
                <a:latin typeface="+mn-lt"/>
                <a:ea typeface="+mn-ea"/>
                <a:cs typeface="+mn-cs"/>
              </a:rPr>
              <a:t>Die folgenden gegenüber gestellten Negativ- und Positivbeispiele werden entweder</a:t>
            </a:r>
            <a:r>
              <a:rPr lang="de-AT" sz="1200" kern="1200" baseline="0" dirty="0">
                <a:solidFill>
                  <a:schemeClr val="tx1"/>
                </a:solidFill>
                <a:effectLst/>
                <a:latin typeface="+mn-lt"/>
                <a:ea typeface="+mn-ea"/>
                <a:cs typeface="+mn-cs"/>
              </a:rPr>
              <a:t> in Kleingruppen oder im Klassenverband gemeinsam </a:t>
            </a:r>
            <a:r>
              <a:rPr lang="de-AT" sz="1200" kern="1200" dirty="0">
                <a:solidFill>
                  <a:schemeClr val="tx1"/>
                </a:solidFill>
                <a:effectLst/>
                <a:latin typeface="+mn-lt"/>
                <a:ea typeface="+mn-ea"/>
                <a:cs typeface="+mn-cs"/>
              </a:rPr>
              <a:t>verglichen, Lösungen für eine klimafitte Zukunft werden sichtbar. Gibt es Vorschläge, die nicht</a:t>
            </a:r>
            <a:r>
              <a:rPr lang="de-AT" sz="1200" kern="1200" baseline="0" dirty="0">
                <a:solidFill>
                  <a:schemeClr val="tx1"/>
                </a:solidFill>
                <a:effectLst/>
                <a:latin typeface="+mn-lt"/>
                <a:ea typeface="+mn-ea"/>
                <a:cs typeface="+mn-cs"/>
              </a:rPr>
              <a:t> auf der Präsentation zu sehen sind???</a:t>
            </a:r>
            <a:endParaRPr lang="de-AT" sz="1200" kern="1200" dirty="0">
              <a:solidFill>
                <a:schemeClr val="tx1"/>
              </a:solidFill>
              <a:effectLst/>
              <a:latin typeface="+mn-lt"/>
              <a:ea typeface="+mn-ea"/>
              <a:cs typeface="+mn-cs"/>
            </a:endParaRPr>
          </a:p>
        </p:txBody>
      </p:sp>
      <p:sp>
        <p:nvSpPr>
          <p:cNvPr id="4" name="Foliennummernplatzhalter 3">
            <a:extLst>
              <a:ext uri="{FF2B5EF4-FFF2-40B4-BE49-F238E27FC236}">
                <a16:creationId xmlns:a16="http://schemas.microsoft.com/office/drawing/2014/main" id="{45A9B6F5-27AA-52AA-5D06-3BFD86B8CAFC}"/>
              </a:ext>
            </a:extLst>
          </p:cNvPr>
          <p:cNvSpPr>
            <a:spLocks noGrp="1"/>
          </p:cNvSpPr>
          <p:nvPr>
            <p:ph type="sldNum" sz="quarter" idx="5"/>
          </p:nvPr>
        </p:nvSpPr>
        <p:spPr/>
        <p:txBody>
          <a:bodyPr/>
          <a:lstStyle/>
          <a:p>
            <a:fld id="{7AED792B-92FE-7A40-ACE1-14C51FE82F36}" type="slidenum">
              <a:rPr lang="de-DE" smtClean="0"/>
              <a:t>24</a:t>
            </a:fld>
            <a:endParaRPr lang="de-DE"/>
          </a:p>
        </p:txBody>
      </p:sp>
    </p:spTree>
    <p:extLst>
      <p:ext uri="{BB962C8B-B14F-4D97-AF65-F5344CB8AC3E}">
        <p14:creationId xmlns:p14="http://schemas.microsoft.com/office/powerpoint/2010/main" val="36110305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7AED792B-92FE-7A40-ACE1-14C51FE82F36}" type="slidenum">
              <a:rPr lang="de-DE" smtClean="0"/>
              <a:t>25</a:t>
            </a:fld>
            <a:endParaRPr lang="de-DE"/>
          </a:p>
        </p:txBody>
      </p:sp>
    </p:spTree>
    <p:extLst>
      <p:ext uri="{BB962C8B-B14F-4D97-AF65-F5344CB8AC3E}">
        <p14:creationId xmlns:p14="http://schemas.microsoft.com/office/powerpoint/2010/main" val="2382354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Unterrichtsmethode:</a:t>
            </a:r>
            <a:r>
              <a:rPr lang="de-DE" b="1" baseline="0" dirty="0"/>
              <a:t> </a:t>
            </a:r>
            <a:r>
              <a:rPr lang="de-DE" baseline="0" dirty="0"/>
              <a:t>Lehrperson trägt vor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Die ENERGIEVERSORGUNG Tirols soll unabhängig von fossilen E-Trägern gedeckt werden. In anderen Bereichen des Lebens werden wir auch zukünftig Öl etc. benötigen, z.B. Kunststoffe.</a:t>
            </a:r>
            <a:endParaRPr lang="de-AT" sz="1200" kern="1200" dirty="0">
              <a:solidFill>
                <a:schemeClr val="tx1"/>
              </a:solidFill>
              <a:effectLst/>
              <a:latin typeface="+mn-lt"/>
              <a:ea typeface="+mn-ea"/>
              <a:cs typeface="+mn-cs"/>
            </a:endParaRPr>
          </a:p>
          <a:p>
            <a:endParaRPr lang="de-DE" b="1" dirty="0"/>
          </a:p>
          <a:p>
            <a:r>
              <a:rPr lang="de-DE" b="1" dirty="0"/>
              <a:t>Erneuerbare und nicht-erneuerbare Ressourcen</a:t>
            </a:r>
            <a:endParaRPr lang="de-DE" dirty="0"/>
          </a:p>
          <a:p>
            <a:r>
              <a:rPr lang="de-DE" dirty="0"/>
              <a:t>Es gibt zwei Arten von Ressourcen: erneuerbare und nicht-erneuerbare. Erneuerbare Ressourcen können sich im Laufe der Zeit regenerieren, wie zum Beispiel Sonnenenergie, Windkraft oder Wasser. Nicht-erneuerbare Ressourcen sind dagegen begrenzt und können nicht ersetzt werden, wie zum Beispiel fossile Brennstoffe wie Kohle, Öl und Gas</a:t>
            </a:r>
          </a:p>
          <a:p>
            <a:endParaRPr lang="de-DE" dirty="0"/>
          </a:p>
          <a:p>
            <a:r>
              <a:rPr lang="de-DE" b="1" dirty="0"/>
              <a:t>Energieautonom: </a:t>
            </a:r>
            <a:r>
              <a:rPr lang="de-DE" dirty="0"/>
              <a:t>Tirol will so viel Energie produzieren</a:t>
            </a:r>
            <a:r>
              <a:rPr lang="de-DE" baseline="0" dirty="0"/>
              <a:t> wie im Land verbraucht wird. Dabei werden wir auch in Zukunft im Strom-Austausch mit unseren Nachbarländern stehen, da wir den Strom nicht immer dann produzieren, wenn wir ihn benötigen. Unterm Strich aber soll übers Jahr gesehen nicht mehr Strom gebraucht werden, wie erzeugt werden kann. </a:t>
            </a:r>
            <a:endParaRPr lang="de-AT" dirty="0"/>
          </a:p>
        </p:txBody>
      </p:sp>
      <p:sp>
        <p:nvSpPr>
          <p:cNvPr id="4" name="Foliennummernplatzhalter 3"/>
          <p:cNvSpPr>
            <a:spLocks noGrp="1"/>
          </p:cNvSpPr>
          <p:nvPr>
            <p:ph type="sldNum" sz="quarter" idx="5"/>
          </p:nvPr>
        </p:nvSpPr>
        <p:spPr/>
        <p:txBody>
          <a:bodyPr/>
          <a:lstStyle/>
          <a:p>
            <a:fld id="{7AED792B-92FE-7A40-ACE1-14C51FE82F36}" type="slidenum">
              <a:rPr lang="de-DE" smtClean="0"/>
              <a:t>2</a:t>
            </a:fld>
            <a:endParaRPr lang="de-DE"/>
          </a:p>
        </p:txBody>
      </p:sp>
    </p:spTree>
    <p:extLst>
      <p:ext uri="{BB962C8B-B14F-4D97-AF65-F5344CB8AC3E}">
        <p14:creationId xmlns:p14="http://schemas.microsoft.com/office/powerpoint/2010/main" val="21545830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515B7-4BEF-856A-75B7-1417FCE03B8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54386B8-8FD7-2885-D839-8662875F716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CB37AB4-D4A5-F0D4-961C-7EE1900796D0}"/>
              </a:ext>
            </a:extLst>
          </p:cNvPr>
          <p:cNvSpPr>
            <a:spLocks noGrp="1"/>
          </p:cNvSpPr>
          <p:nvPr>
            <p:ph type="body" idx="1"/>
          </p:nvPr>
        </p:nvSpPr>
        <p:spPr/>
        <p:txBody>
          <a:bodyPr/>
          <a:lstStyle/>
          <a:p>
            <a:r>
              <a:rPr lang="de-DE" dirty="0"/>
              <a:t>Lösungen: gut gedämmtes</a:t>
            </a:r>
            <a:r>
              <a:rPr lang="de-DE" baseline="0" dirty="0"/>
              <a:t> Haus, bei dem keine Eiszapfen vom Dach hängen, Energie aus Wasserkraft, Windkraft, Solarpaneele, Wärmepumpe statt Ölheizung, kleines Flusskraftwerk mit Fischaufstiegshilfe, renaturierter Flussverlauf, regionale Versorgung mit Obst, …</a:t>
            </a:r>
            <a:endParaRPr lang="de-AT" dirty="0"/>
          </a:p>
        </p:txBody>
      </p:sp>
      <p:sp>
        <p:nvSpPr>
          <p:cNvPr id="4" name="Foliennummernplatzhalter 3">
            <a:extLst>
              <a:ext uri="{FF2B5EF4-FFF2-40B4-BE49-F238E27FC236}">
                <a16:creationId xmlns:a16="http://schemas.microsoft.com/office/drawing/2014/main" id="{B2F5C83B-8820-A7C2-4BD4-44537799016C}"/>
              </a:ext>
            </a:extLst>
          </p:cNvPr>
          <p:cNvSpPr>
            <a:spLocks noGrp="1"/>
          </p:cNvSpPr>
          <p:nvPr>
            <p:ph type="sldNum" sz="quarter" idx="5"/>
          </p:nvPr>
        </p:nvSpPr>
        <p:spPr/>
        <p:txBody>
          <a:bodyPr/>
          <a:lstStyle/>
          <a:p>
            <a:fld id="{7AED792B-92FE-7A40-ACE1-14C51FE82F36}" type="slidenum">
              <a:rPr lang="de-DE" smtClean="0"/>
              <a:t>26</a:t>
            </a:fld>
            <a:endParaRPr lang="de-DE"/>
          </a:p>
        </p:txBody>
      </p:sp>
    </p:spTree>
    <p:extLst>
      <p:ext uri="{BB962C8B-B14F-4D97-AF65-F5344CB8AC3E}">
        <p14:creationId xmlns:p14="http://schemas.microsoft.com/office/powerpoint/2010/main" val="31354401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269" rtl="0" eaLnBrk="1" fontAlgn="auto" latinLnBrk="0" hangingPunct="1">
              <a:lnSpc>
                <a:spcPct val="100000"/>
              </a:lnSpc>
              <a:spcBef>
                <a:spcPts val="0"/>
              </a:spcBef>
              <a:spcAft>
                <a:spcPts val="0"/>
              </a:spcAft>
              <a:buClrTx/>
              <a:buSzTx/>
              <a:buFontTx/>
              <a:buNone/>
              <a:tabLst/>
              <a:defRPr/>
            </a:pPr>
            <a:r>
              <a:rPr lang="de-DE" dirty="0"/>
              <a:t>Lösungen: Mülltrennsystem, reparieren</a:t>
            </a:r>
            <a:r>
              <a:rPr lang="de-DE" baseline="0" dirty="0"/>
              <a:t> statt wegwerfen, Batteriesammelstelle, Flohmarkt, Altkleidersammlung, Kompostsammelstelle, Pfandsystem, ….</a:t>
            </a:r>
            <a:endParaRPr lang="de-AT" dirty="0"/>
          </a:p>
        </p:txBody>
      </p:sp>
      <p:sp>
        <p:nvSpPr>
          <p:cNvPr id="4" name="Foliennummernplatzhalter 3"/>
          <p:cNvSpPr>
            <a:spLocks noGrp="1"/>
          </p:cNvSpPr>
          <p:nvPr>
            <p:ph type="sldNum" sz="quarter" idx="5"/>
          </p:nvPr>
        </p:nvSpPr>
        <p:spPr/>
        <p:txBody>
          <a:bodyPr/>
          <a:lstStyle/>
          <a:p>
            <a:fld id="{7AED792B-92FE-7A40-ACE1-14C51FE82F36}" type="slidenum">
              <a:rPr lang="de-DE" smtClean="0"/>
              <a:t>27</a:t>
            </a:fld>
            <a:endParaRPr lang="de-DE"/>
          </a:p>
        </p:txBody>
      </p:sp>
    </p:spTree>
    <p:extLst>
      <p:ext uri="{BB962C8B-B14F-4D97-AF65-F5344CB8AC3E}">
        <p14:creationId xmlns:p14="http://schemas.microsoft.com/office/powerpoint/2010/main" val="16774305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BF8FB-4416-3B90-DBCD-1855ABAB241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981D880-9574-B6E3-AD20-5726B1BEB3A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36272C8-B7AE-A422-11C9-5E6EA9A8D60A}"/>
              </a:ext>
            </a:extLst>
          </p:cNvPr>
          <p:cNvSpPr>
            <a:spLocks noGrp="1"/>
          </p:cNvSpPr>
          <p:nvPr>
            <p:ph type="body" idx="1"/>
          </p:nvPr>
        </p:nvSpPr>
        <p:spPr/>
        <p:txBody>
          <a:bodyPr/>
          <a:lstStyle/>
          <a:p>
            <a:pPr marL="0" marR="0" lvl="0" indent="0" algn="l" defTabSz="914269" rtl="0" eaLnBrk="1" fontAlgn="auto" latinLnBrk="0" hangingPunct="1">
              <a:lnSpc>
                <a:spcPct val="100000"/>
              </a:lnSpc>
              <a:spcBef>
                <a:spcPts val="0"/>
              </a:spcBef>
              <a:spcAft>
                <a:spcPts val="0"/>
              </a:spcAft>
              <a:buClrTx/>
              <a:buSzTx/>
              <a:buFontTx/>
              <a:buNone/>
              <a:tabLst/>
              <a:defRPr/>
            </a:pPr>
            <a:r>
              <a:rPr lang="de-DE" dirty="0"/>
              <a:t>Lösungen: regionale</a:t>
            </a:r>
            <a:r>
              <a:rPr lang="de-DE" baseline="0" dirty="0"/>
              <a:t> Produkte, wiederverwendbare Deko, mehr Gemüse, weniger Fleisch, Mehrweggebinde, Mehrweggeschirr, Selbstgebackenes statt Schokoriegel, Windräder, öffentlicher Verkehr, Freilandhaltung der Kühe statt Massentierhaltung im Stall, …</a:t>
            </a:r>
            <a:endParaRPr lang="de-AT" dirty="0"/>
          </a:p>
        </p:txBody>
      </p:sp>
      <p:sp>
        <p:nvSpPr>
          <p:cNvPr id="4" name="Foliennummernplatzhalter 3">
            <a:extLst>
              <a:ext uri="{FF2B5EF4-FFF2-40B4-BE49-F238E27FC236}">
                <a16:creationId xmlns:a16="http://schemas.microsoft.com/office/drawing/2014/main" id="{A073D29D-36AB-307E-8644-73FA8D3F620C}"/>
              </a:ext>
            </a:extLst>
          </p:cNvPr>
          <p:cNvSpPr>
            <a:spLocks noGrp="1"/>
          </p:cNvSpPr>
          <p:nvPr>
            <p:ph type="sldNum" sz="quarter" idx="5"/>
          </p:nvPr>
        </p:nvSpPr>
        <p:spPr/>
        <p:txBody>
          <a:bodyPr/>
          <a:lstStyle/>
          <a:p>
            <a:fld id="{7AED792B-92FE-7A40-ACE1-14C51FE82F36}" type="slidenum">
              <a:rPr lang="de-DE" smtClean="0"/>
              <a:t>28</a:t>
            </a:fld>
            <a:endParaRPr lang="de-DE"/>
          </a:p>
        </p:txBody>
      </p:sp>
    </p:spTree>
    <p:extLst>
      <p:ext uri="{BB962C8B-B14F-4D97-AF65-F5344CB8AC3E}">
        <p14:creationId xmlns:p14="http://schemas.microsoft.com/office/powerpoint/2010/main" val="41503558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98571-C976-EB6B-166C-E5CF4AE1963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488ACBA-9987-BD10-CFF2-F197DC65B0F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8967FFC-3CEE-CF47-CFFF-BFBDCA9B60D2}"/>
              </a:ext>
            </a:extLst>
          </p:cNvPr>
          <p:cNvSpPr>
            <a:spLocks noGrp="1"/>
          </p:cNvSpPr>
          <p:nvPr>
            <p:ph type="body" idx="1"/>
          </p:nvPr>
        </p:nvSpPr>
        <p:spPr/>
        <p:txBody>
          <a:bodyPr/>
          <a:lstStyle/>
          <a:p>
            <a:pPr marL="0" marR="0" lvl="0" indent="0" algn="l" defTabSz="914269" rtl="0" eaLnBrk="1" fontAlgn="auto" latinLnBrk="0" hangingPunct="1">
              <a:lnSpc>
                <a:spcPct val="100000"/>
              </a:lnSpc>
              <a:spcBef>
                <a:spcPts val="0"/>
              </a:spcBef>
              <a:spcAft>
                <a:spcPts val="0"/>
              </a:spcAft>
              <a:buClrTx/>
              <a:buSzTx/>
              <a:buFontTx/>
              <a:buNone/>
              <a:tabLst/>
              <a:defRPr/>
            </a:pPr>
            <a:r>
              <a:rPr lang="de-DE" dirty="0"/>
              <a:t>Lösungen: öffentlicher Verkehr</a:t>
            </a:r>
            <a:r>
              <a:rPr lang="de-DE"/>
              <a:t>, viele </a:t>
            </a:r>
            <a:r>
              <a:rPr lang="de-DE" dirty="0"/>
              <a:t>Fahrräder, Lastenräder,</a:t>
            </a:r>
            <a:r>
              <a:rPr lang="de-DE" baseline="0" dirty="0"/>
              <a:t> gute Luft, kein Stau, Hochbeet, Raum zum Spielen und Verweilen, Photovoltaik, ….</a:t>
            </a:r>
            <a:endParaRPr lang="de-AT" dirty="0"/>
          </a:p>
        </p:txBody>
      </p:sp>
      <p:sp>
        <p:nvSpPr>
          <p:cNvPr id="4" name="Foliennummernplatzhalter 3">
            <a:extLst>
              <a:ext uri="{FF2B5EF4-FFF2-40B4-BE49-F238E27FC236}">
                <a16:creationId xmlns:a16="http://schemas.microsoft.com/office/drawing/2014/main" id="{5EC0F4FC-6471-E6DA-6F03-B6874B0628B4}"/>
              </a:ext>
            </a:extLst>
          </p:cNvPr>
          <p:cNvSpPr>
            <a:spLocks noGrp="1"/>
          </p:cNvSpPr>
          <p:nvPr>
            <p:ph type="sldNum" sz="quarter" idx="5"/>
          </p:nvPr>
        </p:nvSpPr>
        <p:spPr/>
        <p:txBody>
          <a:bodyPr/>
          <a:lstStyle/>
          <a:p>
            <a:fld id="{7AED792B-92FE-7A40-ACE1-14C51FE82F36}" type="slidenum">
              <a:rPr lang="de-DE" smtClean="0"/>
              <a:t>29</a:t>
            </a:fld>
            <a:endParaRPr lang="de-DE"/>
          </a:p>
        </p:txBody>
      </p:sp>
    </p:spTree>
    <p:extLst>
      <p:ext uri="{BB962C8B-B14F-4D97-AF65-F5344CB8AC3E}">
        <p14:creationId xmlns:p14="http://schemas.microsoft.com/office/powerpoint/2010/main" val="36408583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kern="1200" dirty="0">
                <a:solidFill>
                  <a:schemeClr val="tx1"/>
                </a:solidFill>
                <a:effectLst/>
                <a:latin typeface="+mn-lt"/>
                <a:ea typeface="+mn-ea"/>
                <a:cs typeface="+mn-cs"/>
              </a:rPr>
              <a:t>5‘ </a:t>
            </a:r>
            <a:r>
              <a:rPr lang="de-DE" sz="1200" b="1" kern="1200" dirty="0">
                <a:solidFill>
                  <a:schemeClr val="tx1"/>
                </a:solidFill>
                <a:effectLst/>
                <a:latin typeface="+mn-lt"/>
                <a:ea typeface="+mn-ea"/>
                <a:cs typeface="+mn-cs"/>
              </a:rPr>
              <a:t>Unterrichtsmethode:</a:t>
            </a:r>
            <a:r>
              <a:rPr lang="de-DE" sz="1200" b="1" kern="1200" baseline="0" dirty="0">
                <a:solidFill>
                  <a:schemeClr val="tx1"/>
                </a:solidFill>
                <a:effectLst/>
                <a:latin typeface="+mn-lt"/>
                <a:ea typeface="+mn-ea"/>
                <a:cs typeface="+mn-cs"/>
              </a:rPr>
              <a:t> </a:t>
            </a:r>
            <a:r>
              <a:rPr lang="de-AT" sz="1200" b="0" kern="1200" baseline="0" dirty="0">
                <a:solidFill>
                  <a:schemeClr val="tx1"/>
                </a:solidFill>
                <a:effectLst/>
                <a:latin typeface="+mn-lt"/>
                <a:ea typeface="+mn-ea"/>
                <a:cs typeface="+mn-cs"/>
              </a:rPr>
              <a:t>Zum Abschluss nennt j</a:t>
            </a:r>
            <a:r>
              <a:rPr lang="de-AT" sz="1200" kern="1200" dirty="0">
                <a:solidFill>
                  <a:schemeClr val="tx1"/>
                </a:solidFill>
                <a:effectLst/>
                <a:latin typeface="+mn-lt"/>
                <a:ea typeface="+mn-ea"/>
                <a:cs typeface="+mn-cs"/>
              </a:rPr>
              <a:t>ede/r Schüler*in einen ersten Gedanken zur eigenen Umsetzung von Tirol 2050</a:t>
            </a:r>
          </a:p>
        </p:txBody>
      </p:sp>
      <p:sp>
        <p:nvSpPr>
          <p:cNvPr id="4" name="Foliennummernplatzhalter 3"/>
          <p:cNvSpPr>
            <a:spLocks noGrp="1"/>
          </p:cNvSpPr>
          <p:nvPr>
            <p:ph type="sldNum" sz="quarter" idx="5"/>
          </p:nvPr>
        </p:nvSpPr>
        <p:spPr/>
        <p:txBody>
          <a:bodyPr/>
          <a:lstStyle/>
          <a:p>
            <a:fld id="{7AED792B-92FE-7A40-ACE1-14C51FE82F36}" type="slidenum">
              <a:rPr lang="de-DE" smtClean="0"/>
              <a:t>30</a:t>
            </a:fld>
            <a:endParaRPr lang="de-DE"/>
          </a:p>
        </p:txBody>
      </p:sp>
    </p:spTree>
    <p:extLst>
      <p:ext uri="{BB962C8B-B14F-4D97-AF65-F5344CB8AC3E}">
        <p14:creationId xmlns:p14="http://schemas.microsoft.com/office/powerpoint/2010/main" val="2646691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269" rtl="0" eaLnBrk="1" fontAlgn="auto" latinLnBrk="0" hangingPunct="1">
              <a:lnSpc>
                <a:spcPct val="100000"/>
              </a:lnSpc>
              <a:spcBef>
                <a:spcPts val="0"/>
              </a:spcBef>
              <a:spcAft>
                <a:spcPts val="0"/>
              </a:spcAft>
              <a:buClrTx/>
              <a:buSzTx/>
              <a:buFontTx/>
              <a:buNone/>
              <a:tabLst/>
              <a:defRPr/>
            </a:pPr>
            <a:r>
              <a:rPr lang="de-DE" b="1" dirty="0"/>
              <a:t>Unterrichtsmethode:</a:t>
            </a:r>
            <a:r>
              <a:rPr lang="de-DE" b="1" baseline="0" dirty="0"/>
              <a:t> </a:t>
            </a:r>
            <a:r>
              <a:rPr lang="de-DE" baseline="0" dirty="0"/>
              <a:t>Lehrperson trägt vor</a:t>
            </a:r>
            <a:endParaRPr lang="de-AT" dirty="0"/>
          </a:p>
        </p:txBody>
      </p:sp>
      <p:sp>
        <p:nvSpPr>
          <p:cNvPr id="4" name="Foliennummernplatzhalter 3"/>
          <p:cNvSpPr>
            <a:spLocks noGrp="1"/>
          </p:cNvSpPr>
          <p:nvPr>
            <p:ph type="sldNum" sz="quarter" idx="5"/>
          </p:nvPr>
        </p:nvSpPr>
        <p:spPr/>
        <p:txBody>
          <a:bodyPr/>
          <a:lstStyle/>
          <a:p>
            <a:fld id="{7AED792B-92FE-7A40-ACE1-14C51FE82F36}" type="slidenum">
              <a:rPr lang="de-DE" smtClean="0"/>
              <a:t>3</a:t>
            </a:fld>
            <a:endParaRPr lang="de-DE"/>
          </a:p>
        </p:txBody>
      </p:sp>
    </p:spTree>
    <p:extLst>
      <p:ext uri="{BB962C8B-B14F-4D97-AF65-F5344CB8AC3E}">
        <p14:creationId xmlns:p14="http://schemas.microsoft.com/office/powerpoint/2010/main" val="3431483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5‘ In diesem Kurzvideo stellt</a:t>
            </a:r>
            <a:r>
              <a:rPr lang="de-DE" baseline="0" dirty="0"/>
              <a:t> sich die Energiestrategie des Landes, TIROL 2050, vor.</a:t>
            </a:r>
          </a:p>
          <a:p>
            <a:r>
              <a:rPr lang="de-AT" sz="1200" dirty="0">
                <a:hlinkClick r:id="rId3">
                  <a:extLst>
                    <a:ext uri="{A12FA001-AC4F-418D-AE19-62706E023703}">
                      <ahyp:hlinkClr xmlns:ahyp="http://schemas.microsoft.com/office/drawing/2018/hyperlinkcolor" val="tx"/>
                    </a:ext>
                  </a:extLst>
                </a:hlinkClick>
              </a:rPr>
              <a:t>https://www.youtube.com/watch?v=4HFBR2mepno</a:t>
            </a:r>
            <a:endParaRPr lang="de-AT" dirty="0"/>
          </a:p>
        </p:txBody>
      </p:sp>
      <p:sp>
        <p:nvSpPr>
          <p:cNvPr id="4" name="Foliennummernplatzhalter 3"/>
          <p:cNvSpPr>
            <a:spLocks noGrp="1"/>
          </p:cNvSpPr>
          <p:nvPr>
            <p:ph type="sldNum" sz="quarter" idx="5"/>
          </p:nvPr>
        </p:nvSpPr>
        <p:spPr/>
        <p:txBody>
          <a:bodyPr/>
          <a:lstStyle/>
          <a:p>
            <a:fld id="{7AED792B-92FE-7A40-ACE1-14C51FE82F36}" type="slidenum">
              <a:rPr lang="de-DE" smtClean="0"/>
              <a:t>4</a:t>
            </a:fld>
            <a:endParaRPr lang="de-DE"/>
          </a:p>
        </p:txBody>
      </p:sp>
    </p:spTree>
    <p:extLst>
      <p:ext uri="{BB962C8B-B14F-4D97-AF65-F5344CB8AC3E}">
        <p14:creationId xmlns:p14="http://schemas.microsoft.com/office/powerpoint/2010/main" val="1405033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dirty="0"/>
              <a:t>5‘ </a:t>
            </a:r>
            <a:r>
              <a:rPr lang="de-DE" b="1" dirty="0"/>
              <a:t>Unterrichtsmethode:</a:t>
            </a:r>
            <a:r>
              <a:rPr lang="de-DE" b="1" baseline="0" dirty="0"/>
              <a:t> </a:t>
            </a:r>
            <a:r>
              <a:rPr lang="de-DE" baseline="0" dirty="0"/>
              <a:t>Lehrperson trägt vor</a:t>
            </a:r>
          </a:p>
          <a:p>
            <a:endParaRPr lang="de-DE" baseline="0" dirty="0"/>
          </a:p>
          <a:p>
            <a:r>
              <a:rPr lang="de-DE" baseline="0" dirty="0"/>
              <a:t>Weiterführende Info: Zielszenarien Tirol 2050 energieautonom https://www.tirol2050.at/unser-ziel/szenarien/ </a:t>
            </a:r>
            <a:endParaRPr lang="de-AT" dirty="0"/>
          </a:p>
        </p:txBody>
      </p:sp>
      <p:sp>
        <p:nvSpPr>
          <p:cNvPr id="4" name="Foliennummernplatzhalter 3"/>
          <p:cNvSpPr>
            <a:spLocks noGrp="1"/>
          </p:cNvSpPr>
          <p:nvPr>
            <p:ph type="sldNum" sz="quarter" idx="5"/>
          </p:nvPr>
        </p:nvSpPr>
        <p:spPr/>
        <p:txBody>
          <a:bodyPr/>
          <a:lstStyle/>
          <a:p>
            <a:fld id="{7AED792B-92FE-7A40-ACE1-14C51FE82F36}" type="slidenum">
              <a:rPr lang="de-DE" smtClean="0"/>
              <a:t>5</a:t>
            </a:fld>
            <a:endParaRPr lang="de-DE"/>
          </a:p>
        </p:txBody>
      </p:sp>
    </p:spTree>
    <p:extLst>
      <p:ext uri="{BB962C8B-B14F-4D97-AF65-F5344CB8AC3E}">
        <p14:creationId xmlns:p14="http://schemas.microsoft.com/office/powerpoint/2010/main" val="1624110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Unterrichtsmethode:</a:t>
            </a:r>
            <a:r>
              <a:rPr lang="de-DE" b="1" baseline="0" dirty="0"/>
              <a:t> </a:t>
            </a:r>
            <a:r>
              <a:rPr lang="de-DE" baseline="0" dirty="0"/>
              <a:t>Lehrperson trägt vor</a:t>
            </a:r>
            <a:endParaRPr lang="de-AT" dirty="0"/>
          </a:p>
        </p:txBody>
      </p:sp>
      <p:sp>
        <p:nvSpPr>
          <p:cNvPr id="4" name="Foliennummernplatzhalter 3"/>
          <p:cNvSpPr>
            <a:spLocks noGrp="1"/>
          </p:cNvSpPr>
          <p:nvPr>
            <p:ph type="sldNum" sz="quarter" idx="5"/>
          </p:nvPr>
        </p:nvSpPr>
        <p:spPr/>
        <p:txBody>
          <a:bodyPr/>
          <a:lstStyle/>
          <a:p>
            <a:fld id="{7AED792B-92FE-7A40-ACE1-14C51FE82F36}" type="slidenum">
              <a:rPr lang="de-DE" smtClean="0"/>
              <a:t>6</a:t>
            </a:fld>
            <a:endParaRPr lang="de-DE"/>
          </a:p>
        </p:txBody>
      </p:sp>
    </p:spTree>
    <p:extLst>
      <p:ext uri="{BB962C8B-B14F-4D97-AF65-F5344CB8AC3E}">
        <p14:creationId xmlns:p14="http://schemas.microsoft.com/office/powerpoint/2010/main" val="1074591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0" dirty="0"/>
              <a:t>5‘ </a:t>
            </a:r>
            <a:r>
              <a:rPr lang="de-DE" b="1" dirty="0"/>
              <a:t>Unterrichtsmethode:</a:t>
            </a:r>
            <a:r>
              <a:rPr lang="de-DE" b="1" baseline="0" dirty="0"/>
              <a:t> </a:t>
            </a:r>
            <a:r>
              <a:rPr lang="de-DE" baseline="0" dirty="0"/>
              <a:t>Lehrperson trägt vor</a:t>
            </a:r>
            <a:endParaRPr lang="de-AT" dirty="0"/>
          </a:p>
        </p:txBody>
      </p:sp>
      <p:sp>
        <p:nvSpPr>
          <p:cNvPr id="4" name="Foliennummernplatzhalter 3"/>
          <p:cNvSpPr>
            <a:spLocks noGrp="1"/>
          </p:cNvSpPr>
          <p:nvPr>
            <p:ph type="sldNum" sz="quarter" idx="5"/>
          </p:nvPr>
        </p:nvSpPr>
        <p:spPr/>
        <p:txBody>
          <a:bodyPr/>
          <a:lstStyle/>
          <a:p>
            <a:fld id="{7AED792B-92FE-7A40-ACE1-14C51FE82F36}" type="slidenum">
              <a:rPr lang="de-DE" smtClean="0"/>
              <a:t>7</a:t>
            </a:fld>
            <a:endParaRPr lang="de-DE"/>
          </a:p>
        </p:txBody>
      </p:sp>
    </p:spTree>
    <p:extLst>
      <p:ext uri="{BB962C8B-B14F-4D97-AF65-F5344CB8AC3E}">
        <p14:creationId xmlns:p14="http://schemas.microsoft.com/office/powerpoint/2010/main" val="4065012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Unterrichtsmethode:</a:t>
            </a:r>
            <a:r>
              <a:rPr lang="de-DE" baseline="0" dirty="0"/>
              <a:t> Lehrperson trägt vor oder befragt Schüler*innen zu Beispielen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1" baseline="0" dirty="0"/>
              <a:t>Beispiele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1" baseline="0" dirty="0"/>
              <a:t>Wärme: </a:t>
            </a:r>
            <a:r>
              <a:rPr lang="de-DE" baseline="0" dirty="0"/>
              <a:t>sowohl im privaten Bereich (Heizen und Warmwasser) als auch im industriellen Bereich </a:t>
            </a:r>
            <a:r>
              <a:rPr lang="de-DE" baseline="0" dirty="0" err="1"/>
              <a:t>zB</a:t>
            </a:r>
            <a:r>
              <a:rPr lang="de-DE" baseline="0" dirty="0"/>
              <a:t> Trocknungsprozesse in der Papier- und Holzindustrie,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1" baseline="0" dirty="0"/>
              <a:t>Strom: </a:t>
            </a:r>
            <a:r>
              <a:rPr lang="de-DE" baseline="0" dirty="0"/>
              <a:t>Industrielle Prozesse, Kühlhaus, Rechenleistung von Servern, Fließbandproduktion, Schneekanonen,…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b="1" dirty="0"/>
              <a:t>Mobilität: </a:t>
            </a:r>
            <a:r>
              <a:rPr lang="de-AT" dirty="0"/>
              <a:t>Zug, Bus, Auto, Straßenbahn, E-Bike,… </a:t>
            </a:r>
            <a:br>
              <a:rPr lang="de-AT" dirty="0"/>
            </a:br>
            <a:r>
              <a:rPr lang="de-AT" b="1" dirty="0"/>
              <a:t>Weiterführende Info:</a:t>
            </a:r>
            <a:r>
              <a:rPr lang="de-AT" dirty="0"/>
              <a:t> https://www.tirol2050.at/so-faehrt-tirol-2050/die-mobilitaetswende/</a:t>
            </a:r>
          </a:p>
        </p:txBody>
      </p:sp>
      <p:sp>
        <p:nvSpPr>
          <p:cNvPr id="4" name="Foliennummernplatzhalter 3"/>
          <p:cNvSpPr>
            <a:spLocks noGrp="1"/>
          </p:cNvSpPr>
          <p:nvPr>
            <p:ph type="sldNum" sz="quarter" idx="5"/>
          </p:nvPr>
        </p:nvSpPr>
        <p:spPr/>
        <p:txBody>
          <a:bodyPr/>
          <a:lstStyle/>
          <a:p>
            <a:fld id="{7AED792B-92FE-7A40-ACE1-14C51FE82F36}" type="slidenum">
              <a:rPr lang="de-DE" smtClean="0"/>
              <a:t>8</a:t>
            </a:fld>
            <a:endParaRPr lang="de-DE"/>
          </a:p>
        </p:txBody>
      </p:sp>
    </p:spTree>
    <p:extLst>
      <p:ext uri="{BB962C8B-B14F-4D97-AF65-F5344CB8AC3E}">
        <p14:creationId xmlns:p14="http://schemas.microsoft.com/office/powerpoint/2010/main" val="2253776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0" dirty="0"/>
              <a:t>5‘ </a:t>
            </a:r>
            <a:r>
              <a:rPr lang="de-DE" b="1" dirty="0"/>
              <a:t>Unterrichtsmethode:</a:t>
            </a:r>
            <a:r>
              <a:rPr lang="de-DE" b="1" baseline="0" dirty="0"/>
              <a:t> </a:t>
            </a:r>
            <a:r>
              <a:rPr lang="de-DE" baseline="0" dirty="0"/>
              <a:t>Lehrperson trägt vor, die Schüler*innen können raten</a:t>
            </a: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Info: </a:t>
            </a:r>
            <a:r>
              <a:rPr lang="de-DE" sz="1200" kern="1200" dirty="0">
                <a:solidFill>
                  <a:schemeClr val="tx1"/>
                </a:solidFill>
                <a:effectLst/>
                <a:latin typeface="+mn-lt"/>
                <a:ea typeface="+mn-ea"/>
                <a:cs typeface="+mn-cs"/>
              </a:rPr>
              <a:t>Als </a:t>
            </a:r>
            <a:r>
              <a:rPr lang="de-DE" sz="1200" b="1" kern="1200" dirty="0">
                <a:solidFill>
                  <a:schemeClr val="tx1"/>
                </a:solidFill>
                <a:effectLst/>
                <a:latin typeface="+mn-lt"/>
                <a:ea typeface="+mn-ea"/>
                <a:cs typeface="+mn-cs"/>
              </a:rPr>
              <a:t>erneuerbare</a:t>
            </a:r>
            <a:r>
              <a:rPr lang="de-DE" sz="1200" kern="1200" dirty="0">
                <a:solidFill>
                  <a:schemeClr val="tx1"/>
                </a:solidFill>
                <a:effectLst/>
                <a:latin typeface="+mn-lt"/>
                <a:ea typeface="+mn-ea"/>
                <a:cs typeface="+mn-cs"/>
              </a:rPr>
              <a:t> Energieträger werden Energieformen bezeichnet, die sich im Gegensatz zu fossilen Energieträgern (Kohle, Erdöl, Erdgas) verhältnismäßig schnell erneuern oder praktisch unerschöpflich zur Verfügung stehen. Dazu gehören: Sonnenenergie (Photovoltaik, Solarthermie) und Wasserkraft.</a:t>
            </a:r>
          </a:p>
        </p:txBody>
      </p:sp>
      <p:sp>
        <p:nvSpPr>
          <p:cNvPr id="4" name="Foliennummernplatzhalter 3"/>
          <p:cNvSpPr>
            <a:spLocks noGrp="1"/>
          </p:cNvSpPr>
          <p:nvPr>
            <p:ph type="sldNum" sz="quarter" idx="5"/>
          </p:nvPr>
        </p:nvSpPr>
        <p:spPr/>
        <p:txBody>
          <a:bodyPr/>
          <a:lstStyle/>
          <a:p>
            <a:fld id="{7AED792B-92FE-7A40-ACE1-14C51FE82F36}" type="slidenum">
              <a:rPr lang="de-DE" smtClean="0"/>
              <a:t>9</a:t>
            </a:fld>
            <a:endParaRPr lang="de-DE"/>
          </a:p>
        </p:txBody>
      </p:sp>
    </p:spTree>
    <p:extLst>
      <p:ext uri="{BB962C8B-B14F-4D97-AF65-F5344CB8AC3E}">
        <p14:creationId xmlns:p14="http://schemas.microsoft.com/office/powerpoint/2010/main" val="20163755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1" name="Foliennummernplatzhalter 10">
            <a:extLst>
              <a:ext uri="{FF2B5EF4-FFF2-40B4-BE49-F238E27FC236}">
                <a16:creationId xmlns:a16="http://schemas.microsoft.com/office/drawing/2014/main" id="{3082E36B-9014-08C4-C639-24E7268BCBC8}"/>
              </a:ext>
            </a:extLst>
          </p:cNvPr>
          <p:cNvSpPr>
            <a:spLocks noGrp="1"/>
          </p:cNvSpPr>
          <p:nvPr>
            <p:ph type="sldNum" sz="quarter" idx="14"/>
          </p:nvPr>
        </p:nvSpPr>
        <p:spPr/>
        <p:txBody>
          <a:bodyPr/>
          <a:lstStyle/>
          <a:p>
            <a:fld id="{6308C19C-4CAF-4806-ACB2-0C201BA44AAE}" type="slidenum">
              <a:rPr lang="de-AT" smtClean="0"/>
              <a:pPr/>
              <a:t>‹Nr.›</a:t>
            </a:fld>
            <a:endParaRPr lang="de-AT" dirty="0"/>
          </a:p>
        </p:txBody>
      </p:sp>
      <p:sp>
        <p:nvSpPr>
          <p:cNvPr id="3" name="Datumsplatzhalter 9">
            <a:extLst>
              <a:ext uri="{FF2B5EF4-FFF2-40B4-BE49-F238E27FC236}">
                <a16:creationId xmlns:a16="http://schemas.microsoft.com/office/drawing/2014/main" id="{19A4D8E8-6B22-1B76-8552-77FCE367047D}"/>
              </a:ext>
            </a:extLst>
          </p:cNvPr>
          <p:cNvSpPr>
            <a:spLocks noGrp="1"/>
          </p:cNvSpPr>
          <p:nvPr>
            <p:ph type="dt" sz="half" idx="13"/>
          </p:nvPr>
        </p:nvSpPr>
        <p:spPr>
          <a:xfrm>
            <a:off x="619200" y="6368400"/>
            <a:ext cx="1638062" cy="180000"/>
          </a:xfrm>
        </p:spPr>
        <p:txBody>
          <a:bodyPr/>
          <a:lstStyle/>
          <a:p>
            <a:fld id="{D3D408B0-D4BD-44E5-9061-BBEC04210685}" type="datetime2">
              <a:rPr lang="de-AT" smtClean="0"/>
              <a:t>Mittwoch, 9. April 2025</a:t>
            </a:fld>
            <a:endParaRPr lang="de-AT" dirty="0"/>
          </a:p>
        </p:txBody>
      </p:sp>
      <p:pic>
        <p:nvPicPr>
          <p:cNvPr id="4" name="Grafik 3">
            <a:extLst>
              <a:ext uri="{FF2B5EF4-FFF2-40B4-BE49-F238E27FC236}">
                <a16:creationId xmlns:a16="http://schemas.microsoft.com/office/drawing/2014/main" id="{05D4BC4C-2015-4BF6-0622-DC2E2838E62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33472" y="429576"/>
            <a:ext cx="7525055" cy="5323306"/>
          </a:xfrm>
          <a:prstGeom prst="rect">
            <a:avLst/>
          </a:prstGeom>
        </p:spPr>
      </p:pic>
      <p:sp>
        <p:nvSpPr>
          <p:cNvPr id="9" name="Titelplatzhalter 1">
            <a:extLst>
              <a:ext uri="{FF2B5EF4-FFF2-40B4-BE49-F238E27FC236}">
                <a16:creationId xmlns:a16="http://schemas.microsoft.com/office/drawing/2014/main" id="{9A4E6185-4F0D-B474-26BC-77E8F53D8F1C}"/>
              </a:ext>
            </a:extLst>
          </p:cNvPr>
          <p:cNvSpPr txBox="1">
            <a:spLocks/>
          </p:cNvSpPr>
          <p:nvPr userDrawn="1"/>
        </p:nvSpPr>
        <p:spPr>
          <a:xfrm>
            <a:off x="928800" y="5081730"/>
            <a:ext cx="9907202" cy="479211"/>
          </a:xfrm>
          <a:prstGeom prst="rect">
            <a:avLst/>
          </a:prstGeom>
        </p:spPr>
        <p:txBody>
          <a:bodyPr vert="horz" wrap="square" lIns="0" tIns="0" rIns="0" bIns="0" numCol="1" rtlCol="0" anchor="b" anchorCtr="0">
            <a:noAutofit/>
          </a:bodyPr>
          <a:lstStyle>
            <a:lvl1pPr algn="l" defTabSz="914377" rtl="0" eaLnBrk="1" latinLnBrk="0" hangingPunct="1">
              <a:lnSpc>
                <a:spcPct val="90000"/>
              </a:lnSpc>
              <a:spcBef>
                <a:spcPct val="0"/>
              </a:spcBef>
              <a:buNone/>
              <a:defRPr sz="3600" b="1" i="0" kern="1200" spc="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r>
              <a:rPr lang="de-AT" sz="2400" dirty="0">
                <a:solidFill>
                  <a:schemeClr val="tx2"/>
                </a:solidFill>
              </a:rPr>
              <a:t>Gemeinsam ein großes Ziel erreichen</a:t>
            </a:r>
            <a:endParaRPr lang="de-DE" sz="2400" dirty="0">
              <a:solidFill>
                <a:schemeClr val="tx2"/>
              </a:solidFill>
            </a:endParaRPr>
          </a:p>
        </p:txBody>
      </p:sp>
      <p:sp>
        <p:nvSpPr>
          <p:cNvPr id="10" name="Titelplatzhalter 1">
            <a:extLst>
              <a:ext uri="{FF2B5EF4-FFF2-40B4-BE49-F238E27FC236}">
                <a16:creationId xmlns:a16="http://schemas.microsoft.com/office/drawing/2014/main" id="{ACB3778D-58FE-B35C-76B9-67E051C98756}"/>
              </a:ext>
            </a:extLst>
          </p:cNvPr>
          <p:cNvSpPr txBox="1">
            <a:spLocks/>
          </p:cNvSpPr>
          <p:nvPr userDrawn="1"/>
        </p:nvSpPr>
        <p:spPr>
          <a:xfrm>
            <a:off x="928800" y="5563309"/>
            <a:ext cx="9907202" cy="479211"/>
          </a:xfrm>
          <a:prstGeom prst="rect">
            <a:avLst/>
          </a:prstGeom>
        </p:spPr>
        <p:txBody>
          <a:bodyPr vert="horz" wrap="square" lIns="0" tIns="0" rIns="0" bIns="0" numCol="1" rtlCol="0" anchor="b" anchorCtr="0">
            <a:noAutofit/>
          </a:bodyPr>
          <a:lstStyle>
            <a:lvl1pPr algn="l" defTabSz="914377" rtl="0" eaLnBrk="1" latinLnBrk="0" hangingPunct="1">
              <a:lnSpc>
                <a:spcPct val="90000"/>
              </a:lnSpc>
              <a:spcBef>
                <a:spcPct val="0"/>
              </a:spcBef>
              <a:buNone/>
              <a:defRPr sz="3600" b="1" i="0" kern="1200" spc="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r>
              <a:rPr lang="de-AT" sz="3600" dirty="0">
                <a:solidFill>
                  <a:schemeClr val="tx2"/>
                </a:solidFill>
              </a:rPr>
              <a:t>TIROL 2050 energieautonom</a:t>
            </a:r>
            <a:endParaRPr lang="de-DE" sz="3600" dirty="0">
              <a:solidFill>
                <a:schemeClr val="tx2"/>
              </a:solidFill>
            </a:endParaRPr>
          </a:p>
        </p:txBody>
      </p:sp>
    </p:spTree>
    <p:extLst>
      <p:ext uri="{BB962C8B-B14F-4D97-AF65-F5344CB8AC3E}">
        <p14:creationId xmlns:p14="http://schemas.microsoft.com/office/powerpoint/2010/main" val="3177737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elle">
    <p:spTree>
      <p:nvGrpSpPr>
        <p:cNvPr id="1" name=""/>
        <p:cNvGrpSpPr/>
        <p:nvPr/>
      </p:nvGrpSpPr>
      <p:grpSpPr>
        <a:xfrm>
          <a:off x="0" y="0"/>
          <a:ext cx="0" cy="0"/>
          <a:chOff x="0" y="0"/>
          <a:chExt cx="0" cy="0"/>
        </a:xfrm>
      </p:grpSpPr>
      <p:sp>
        <p:nvSpPr>
          <p:cNvPr id="7" name="Datumsplatzhalter 6">
            <a:extLst>
              <a:ext uri="{FF2B5EF4-FFF2-40B4-BE49-F238E27FC236}">
                <a16:creationId xmlns:a16="http://schemas.microsoft.com/office/drawing/2014/main" id="{62C42F92-7E19-1EC1-9AF7-156AAD32332D}"/>
              </a:ext>
            </a:extLst>
          </p:cNvPr>
          <p:cNvSpPr>
            <a:spLocks noGrp="1"/>
          </p:cNvSpPr>
          <p:nvPr>
            <p:ph type="dt" sz="half" idx="17"/>
          </p:nvPr>
        </p:nvSpPr>
        <p:spPr>
          <a:xfrm>
            <a:off x="619200" y="6368400"/>
            <a:ext cx="1638061" cy="180000"/>
          </a:xfrm>
        </p:spPr>
        <p:txBody>
          <a:bodyPr/>
          <a:lstStyle/>
          <a:p>
            <a:fld id="{BE39AFFF-0AFD-46CF-ADF9-0FBE83B33C2B}" type="datetime2">
              <a:rPr lang="de-AT" smtClean="0"/>
              <a:t>Mittwoch, 9. April 2025</a:t>
            </a:fld>
            <a:endParaRPr lang="de-AT" dirty="0"/>
          </a:p>
        </p:txBody>
      </p:sp>
      <p:sp>
        <p:nvSpPr>
          <p:cNvPr id="8" name="Foliennummernplatzhalter 7">
            <a:extLst>
              <a:ext uri="{FF2B5EF4-FFF2-40B4-BE49-F238E27FC236}">
                <a16:creationId xmlns:a16="http://schemas.microsoft.com/office/drawing/2014/main" id="{E80A5741-C843-C761-AAC8-E826C98B84D0}"/>
              </a:ext>
            </a:extLst>
          </p:cNvPr>
          <p:cNvSpPr>
            <a:spLocks noGrp="1"/>
          </p:cNvSpPr>
          <p:nvPr>
            <p:ph type="sldNum" sz="quarter" idx="18"/>
          </p:nvPr>
        </p:nvSpPr>
        <p:spPr/>
        <p:txBody>
          <a:bodyPr/>
          <a:lstStyle/>
          <a:p>
            <a:fld id="{6308C19C-4CAF-4806-ACB2-0C201BA44AAE}" type="slidenum">
              <a:rPr lang="de-AT" smtClean="0"/>
              <a:pPr/>
              <a:t>‹Nr.›</a:t>
            </a:fld>
            <a:endParaRPr lang="de-AT" dirty="0"/>
          </a:p>
        </p:txBody>
      </p:sp>
      <p:sp>
        <p:nvSpPr>
          <p:cNvPr id="5" name="Textplatzhalter 4">
            <a:extLst>
              <a:ext uri="{FF2B5EF4-FFF2-40B4-BE49-F238E27FC236}">
                <a16:creationId xmlns:a16="http://schemas.microsoft.com/office/drawing/2014/main" id="{B0567251-7B9B-D76A-1775-60B5D19040D1}"/>
              </a:ext>
            </a:extLst>
          </p:cNvPr>
          <p:cNvSpPr>
            <a:spLocks noGrp="1"/>
          </p:cNvSpPr>
          <p:nvPr>
            <p:ph type="body" sz="quarter" idx="21"/>
          </p:nvPr>
        </p:nvSpPr>
        <p:spPr>
          <a:xfrm>
            <a:off x="8197850" y="1109663"/>
            <a:ext cx="2328863" cy="4639330"/>
          </a:xfrm>
        </p:spPr>
        <p:txBody>
          <a:bodyPr anchor="b" anchorCtr="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dirty="0"/>
          </a:p>
        </p:txBody>
      </p:sp>
      <p:sp>
        <p:nvSpPr>
          <p:cNvPr id="3" name="Tabellenplatzhalter 2">
            <a:extLst>
              <a:ext uri="{FF2B5EF4-FFF2-40B4-BE49-F238E27FC236}">
                <a16:creationId xmlns:a16="http://schemas.microsoft.com/office/drawing/2014/main" id="{46CDD8C2-3E88-5664-8382-8A6D157D6228}"/>
              </a:ext>
            </a:extLst>
          </p:cNvPr>
          <p:cNvSpPr>
            <a:spLocks noGrp="1"/>
          </p:cNvSpPr>
          <p:nvPr>
            <p:ph type="tbl" sz="quarter" idx="22" hasCustomPrompt="1"/>
          </p:nvPr>
        </p:nvSpPr>
        <p:spPr>
          <a:xfrm>
            <a:off x="928800" y="1109008"/>
            <a:ext cx="6959488" cy="4639329"/>
          </a:xfrm>
          <a:noFill/>
        </p:spPr>
        <p:txBody>
          <a:bodyPr/>
          <a:lstStyle>
            <a:lvl1pPr marL="0" indent="0">
              <a:buNone/>
              <a:defRPr/>
            </a:lvl1pPr>
          </a:lstStyle>
          <a:p>
            <a:r>
              <a:rPr lang="de-AT" dirty="0"/>
              <a:t>Tabelle durch Klicken auf Symbol hinzufügen </a:t>
            </a:r>
          </a:p>
        </p:txBody>
      </p:sp>
    </p:spTree>
    <p:extLst>
      <p:ext uri="{BB962C8B-B14F-4D97-AF65-F5344CB8AC3E}">
        <p14:creationId xmlns:p14="http://schemas.microsoft.com/office/powerpoint/2010/main" val="3529620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Zwei Bilder Hochformat">
    <p:spTree>
      <p:nvGrpSpPr>
        <p:cNvPr id="1" name=""/>
        <p:cNvGrpSpPr/>
        <p:nvPr/>
      </p:nvGrpSpPr>
      <p:grpSpPr>
        <a:xfrm>
          <a:off x="0" y="0"/>
          <a:ext cx="0" cy="0"/>
          <a:chOff x="0" y="0"/>
          <a:chExt cx="0" cy="0"/>
        </a:xfrm>
      </p:grpSpPr>
      <p:sp>
        <p:nvSpPr>
          <p:cNvPr id="7" name="Datumsplatzhalter 6">
            <a:extLst>
              <a:ext uri="{FF2B5EF4-FFF2-40B4-BE49-F238E27FC236}">
                <a16:creationId xmlns:a16="http://schemas.microsoft.com/office/drawing/2014/main" id="{62C42F92-7E19-1EC1-9AF7-156AAD32332D}"/>
              </a:ext>
            </a:extLst>
          </p:cNvPr>
          <p:cNvSpPr>
            <a:spLocks noGrp="1"/>
          </p:cNvSpPr>
          <p:nvPr>
            <p:ph type="dt" sz="half" idx="17"/>
          </p:nvPr>
        </p:nvSpPr>
        <p:spPr>
          <a:xfrm>
            <a:off x="619200" y="6368400"/>
            <a:ext cx="1638061" cy="180000"/>
          </a:xfrm>
        </p:spPr>
        <p:txBody>
          <a:bodyPr/>
          <a:lstStyle/>
          <a:p>
            <a:fld id="{B9AFD438-6D7A-4432-BEF0-8E829F86DA68}" type="datetime2">
              <a:rPr lang="de-AT" smtClean="0"/>
              <a:t>Mittwoch, 9. April 2025</a:t>
            </a:fld>
            <a:endParaRPr lang="de-AT" dirty="0"/>
          </a:p>
        </p:txBody>
      </p:sp>
      <p:sp>
        <p:nvSpPr>
          <p:cNvPr id="8" name="Foliennummernplatzhalter 7">
            <a:extLst>
              <a:ext uri="{FF2B5EF4-FFF2-40B4-BE49-F238E27FC236}">
                <a16:creationId xmlns:a16="http://schemas.microsoft.com/office/drawing/2014/main" id="{E80A5741-C843-C761-AAC8-E826C98B84D0}"/>
              </a:ext>
            </a:extLst>
          </p:cNvPr>
          <p:cNvSpPr>
            <a:spLocks noGrp="1"/>
          </p:cNvSpPr>
          <p:nvPr>
            <p:ph type="sldNum" sz="quarter" idx="18"/>
          </p:nvPr>
        </p:nvSpPr>
        <p:spPr/>
        <p:txBody>
          <a:bodyPr/>
          <a:lstStyle/>
          <a:p>
            <a:fld id="{6308C19C-4CAF-4806-ACB2-0C201BA44AAE}" type="slidenum">
              <a:rPr lang="de-AT" smtClean="0"/>
              <a:pPr/>
              <a:t>‹Nr.›</a:t>
            </a:fld>
            <a:endParaRPr lang="de-AT" dirty="0"/>
          </a:p>
        </p:txBody>
      </p:sp>
      <p:sp>
        <p:nvSpPr>
          <p:cNvPr id="10" name="Bildplatzhalter 3">
            <a:extLst>
              <a:ext uri="{FF2B5EF4-FFF2-40B4-BE49-F238E27FC236}">
                <a16:creationId xmlns:a16="http://schemas.microsoft.com/office/drawing/2014/main" id="{F14D5671-D406-73EE-5142-356F8B666113}"/>
              </a:ext>
            </a:extLst>
          </p:cNvPr>
          <p:cNvSpPr>
            <a:spLocks noGrp="1"/>
          </p:cNvSpPr>
          <p:nvPr>
            <p:ph type="pic" sz="quarter" idx="19" hasCustomPrompt="1"/>
          </p:nvPr>
        </p:nvSpPr>
        <p:spPr>
          <a:xfrm>
            <a:off x="928799" y="1109007"/>
            <a:ext cx="3093881" cy="4639984"/>
          </a:xfrm>
          <a:prstGeom prst="rect">
            <a:avLst/>
          </a:prstGeom>
          <a:solidFill>
            <a:schemeClr val="tx2">
              <a:lumMod val="20000"/>
              <a:lumOff val="80000"/>
            </a:schemeClr>
          </a:solidFill>
        </p:spPr>
        <p:txBody>
          <a:bodyPr/>
          <a:lstStyle>
            <a:lvl1pPr marL="0" indent="0">
              <a:buNone/>
              <a:defRPr/>
            </a:lvl1pPr>
          </a:lstStyle>
          <a:p>
            <a:r>
              <a:rPr lang="de-DE" dirty="0"/>
              <a:t>Bild durch Klicken auf Symbol hinzufügen (487x730 Pixel)</a:t>
            </a:r>
          </a:p>
        </p:txBody>
      </p:sp>
      <p:sp>
        <p:nvSpPr>
          <p:cNvPr id="2" name="Bildplatzhalter 3">
            <a:extLst>
              <a:ext uri="{FF2B5EF4-FFF2-40B4-BE49-F238E27FC236}">
                <a16:creationId xmlns:a16="http://schemas.microsoft.com/office/drawing/2014/main" id="{EB72167C-F3BC-1020-3A47-B0F5A7FBB3D5}"/>
              </a:ext>
            </a:extLst>
          </p:cNvPr>
          <p:cNvSpPr>
            <a:spLocks noGrp="1"/>
          </p:cNvSpPr>
          <p:nvPr>
            <p:ph type="pic" sz="quarter" idx="20" hasCustomPrompt="1"/>
          </p:nvPr>
        </p:nvSpPr>
        <p:spPr>
          <a:xfrm>
            <a:off x="4338000" y="1109008"/>
            <a:ext cx="3093881" cy="4640822"/>
          </a:xfrm>
          <a:prstGeom prst="rect">
            <a:avLst/>
          </a:prstGeom>
          <a:solidFill>
            <a:schemeClr val="tx2">
              <a:lumMod val="20000"/>
              <a:lumOff val="80000"/>
            </a:schemeClr>
          </a:solidFill>
        </p:spPr>
        <p:txBody>
          <a:bodyPr/>
          <a:lstStyle>
            <a:lvl1pPr marL="0" indent="0">
              <a:buNone/>
              <a:defRPr/>
            </a:lvl1pPr>
          </a:lstStyle>
          <a:p>
            <a:r>
              <a:rPr lang="de-DE" dirty="0"/>
              <a:t>Bild durch Klicken auf Symbol hinzufügen (487x730 Pixel)</a:t>
            </a:r>
          </a:p>
        </p:txBody>
      </p:sp>
      <p:sp>
        <p:nvSpPr>
          <p:cNvPr id="4" name="Textplatzhalter 3">
            <a:extLst>
              <a:ext uri="{FF2B5EF4-FFF2-40B4-BE49-F238E27FC236}">
                <a16:creationId xmlns:a16="http://schemas.microsoft.com/office/drawing/2014/main" id="{DEC8E621-24B2-4B5E-5728-23BAB90E13CD}"/>
              </a:ext>
            </a:extLst>
          </p:cNvPr>
          <p:cNvSpPr>
            <a:spLocks noGrp="1"/>
          </p:cNvSpPr>
          <p:nvPr>
            <p:ph type="body" sz="quarter" idx="21"/>
          </p:nvPr>
        </p:nvSpPr>
        <p:spPr>
          <a:xfrm>
            <a:off x="7747000" y="1109663"/>
            <a:ext cx="2782888" cy="4640167"/>
          </a:xfrm>
        </p:spPr>
        <p:txBody>
          <a:bodyPr anchor="b" anchorCtr="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dirty="0"/>
          </a:p>
        </p:txBody>
      </p:sp>
      <p:sp>
        <p:nvSpPr>
          <p:cNvPr id="3" name="Textplatzhalter 7">
            <a:extLst>
              <a:ext uri="{FF2B5EF4-FFF2-40B4-BE49-F238E27FC236}">
                <a16:creationId xmlns:a16="http://schemas.microsoft.com/office/drawing/2014/main" id="{9CCC6CAA-0926-05D1-B7BC-8D4605D045D7}"/>
              </a:ext>
            </a:extLst>
          </p:cNvPr>
          <p:cNvSpPr>
            <a:spLocks noGrp="1"/>
          </p:cNvSpPr>
          <p:nvPr>
            <p:ph type="body" sz="quarter" idx="22" hasCustomPrompt="1"/>
          </p:nvPr>
        </p:nvSpPr>
        <p:spPr>
          <a:xfrm>
            <a:off x="2257262" y="6368400"/>
            <a:ext cx="2967037" cy="180000"/>
          </a:xfrm>
        </p:spPr>
        <p:txBody>
          <a:bodyPr anchor="ctr"/>
          <a:lstStyle>
            <a:lvl1pPr marL="0" indent="0" algn="l">
              <a:buNone/>
              <a:defRPr sz="800">
                <a:solidFill>
                  <a:schemeClr val="bg1">
                    <a:lumMod val="50000"/>
                  </a:schemeClr>
                </a:solidFill>
              </a:defRPr>
            </a:lvl1pPr>
          </a:lstStyle>
          <a:p>
            <a:pPr lvl="0"/>
            <a:r>
              <a:rPr lang="de-DE" dirty="0"/>
              <a:t>Bild: Energieagentur Tirol / </a:t>
            </a:r>
            <a:r>
              <a:rPr lang="de-DE" dirty="0" err="1"/>
              <a:t>punkt.agency</a:t>
            </a:r>
            <a:endParaRPr lang="de-DE" dirty="0"/>
          </a:p>
        </p:txBody>
      </p:sp>
    </p:spTree>
    <p:extLst>
      <p:ext uri="{BB962C8B-B14F-4D97-AF65-F5344CB8AC3E}">
        <p14:creationId xmlns:p14="http://schemas.microsoft.com/office/powerpoint/2010/main" val="19503169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to Hochformat">
    <p:spTree>
      <p:nvGrpSpPr>
        <p:cNvPr id="1" name=""/>
        <p:cNvGrpSpPr/>
        <p:nvPr/>
      </p:nvGrpSpPr>
      <p:grpSpPr>
        <a:xfrm>
          <a:off x="0" y="0"/>
          <a:ext cx="0" cy="0"/>
          <a:chOff x="0" y="0"/>
          <a:chExt cx="0" cy="0"/>
        </a:xfrm>
      </p:grpSpPr>
      <p:sp>
        <p:nvSpPr>
          <p:cNvPr id="7" name="Datumsplatzhalter 6">
            <a:extLst>
              <a:ext uri="{FF2B5EF4-FFF2-40B4-BE49-F238E27FC236}">
                <a16:creationId xmlns:a16="http://schemas.microsoft.com/office/drawing/2014/main" id="{62C42F92-7E19-1EC1-9AF7-156AAD32332D}"/>
              </a:ext>
            </a:extLst>
          </p:cNvPr>
          <p:cNvSpPr>
            <a:spLocks noGrp="1"/>
          </p:cNvSpPr>
          <p:nvPr>
            <p:ph type="dt" sz="half" idx="17"/>
          </p:nvPr>
        </p:nvSpPr>
        <p:spPr>
          <a:xfrm>
            <a:off x="619200" y="6368400"/>
            <a:ext cx="1638061" cy="180000"/>
          </a:xfrm>
        </p:spPr>
        <p:txBody>
          <a:bodyPr/>
          <a:lstStyle/>
          <a:p>
            <a:fld id="{1873DB5C-0466-4DC9-BF69-B7CD9CD6A1E3}" type="datetime2">
              <a:rPr lang="de-AT" smtClean="0"/>
              <a:t>Mittwoch, 9. April 2025</a:t>
            </a:fld>
            <a:endParaRPr lang="de-AT" dirty="0"/>
          </a:p>
        </p:txBody>
      </p:sp>
      <p:sp>
        <p:nvSpPr>
          <p:cNvPr id="8" name="Foliennummernplatzhalter 7">
            <a:extLst>
              <a:ext uri="{FF2B5EF4-FFF2-40B4-BE49-F238E27FC236}">
                <a16:creationId xmlns:a16="http://schemas.microsoft.com/office/drawing/2014/main" id="{E80A5741-C843-C761-AAC8-E826C98B84D0}"/>
              </a:ext>
            </a:extLst>
          </p:cNvPr>
          <p:cNvSpPr>
            <a:spLocks noGrp="1"/>
          </p:cNvSpPr>
          <p:nvPr>
            <p:ph type="sldNum" sz="quarter" idx="18"/>
          </p:nvPr>
        </p:nvSpPr>
        <p:spPr/>
        <p:txBody>
          <a:bodyPr/>
          <a:lstStyle/>
          <a:p>
            <a:fld id="{6308C19C-4CAF-4806-ACB2-0C201BA44AAE}" type="slidenum">
              <a:rPr lang="de-AT" smtClean="0"/>
              <a:pPr/>
              <a:t>‹Nr.›</a:t>
            </a:fld>
            <a:endParaRPr lang="de-AT" dirty="0"/>
          </a:p>
        </p:txBody>
      </p:sp>
      <p:sp>
        <p:nvSpPr>
          <p:cNvPr id="10" name="Bildplatzhalter 3">
            <a:extLst>
              <a:ext uri="{FF2B5EF4-FFF2-40B4-BE49-F238E27FC236}">
                <a16:creationId xmlns:a16="http://schemas.microsoft.com/office/drawing/2014/main" id="{F14D5671-D406-73EE-5142-356F8B666113}"/>
              </a:ext>
            </a:extLst>
          </p:cNvPr>
          <p:cNvSpPr>
            <a:spLocks noGrp="1"/>
          </p:cNvSpPr>
          <p:nvPr>
            <p:ph type="pic" sz="quarter" idx="19" hasCustomPrompt="1"/>
          </p:nvPr>
        </p:nvSpPr>
        <p:spPr>
          <a:xfrm>
            <a:off x="928799" y="1109007"/>
            <a:ext cx="3093881" cy="4639984"/>
          </a:xfrm>
          <a:prstGeom prst="rect">
            <a:avLst/>
          </a:prstGeom>
          <a:solidFill>
            <a:schemeClr val="tx2">
              <a:lumMod val="20000"/>
              <a:lumOff val="80000"/>
            </a:schemeClr>
          </a:solidFill>
        </p:spPr>
        <p:txBody>
          <a:bodyPr/>
          <a:lstStyle>
            <a:lvl1pPr marL="0" indent="0">
              <a:buNone/>
              <a:defRPr/>
            </a:lvl1pPr>
          </a:lstStyle>
          <a:p>
            <a:r>
              <a:rPr lang="de-DE" dirty="0"/>
              <a:t>Bild durch Klicken auf Symbol hinzufügen (487x730 Pixel)</a:t>
            </a:r>
          </a:p>
        </p:txBody>
      </p:sp>
      <p:sp>
        <p:nvSpPr>
          <p:cNvPr id="3" name="Textplatzhalter 2">
            <a:extLst>
              <a:ext uri="{FF2B5EF4-FFF2-40B4-BE49-F238E27FC236}">
                <a16:creationId xmlns:a16="http://schemas.microsoft.com/office/drawing/2014/main" id="{D2A31A45-87C3-DE74-3E62-D5BB699F6394}"/>
              </a:ext>
            </a:extLst>
          </p:cNvPr>
          <p:cNvSpPr>
            <a:spLocks noGrp="1"/>
          </p:cNvSpPr>
          <p:nvPr>
            <p:ph type="body" sz="quarter" idx="20"/>
          </p:nvPr>
        </p:nvSpPr>
        <p:spPr>
          <a:xfrm>
            <a:off x="4338638" y="1109663"/>
            <a:ext cx="6191250" cy="4638674"/>
          </a:xfrm>
        </p:spPr>
        <p:txBody>
          <a:bodyPr numCol="2" spcCol="180000" anchor="b" anchorCtr="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dirty="0"/>
          </a:p>
        </p:txBody>
      </p:sp>
      <p:sp>
        <p:nvSpPr>
          <p:cNvPr id="2" name="Textplatzhalter 7">
            <a:extLst>
              <a:ext uri="{FF2B5EF4-FFF2-40B4-BE49-F238E27FC236}">
                <a16:creationId xmlns:a16="http://schemas.microsoft.com/office/drawing/2014/main" id="{19B1FCBE-ED75-E3CB-E38A-A7692ACDD0F4}"/>
              </a:ext>
            </a:extLst>
          </p:cNvPr>
          <p:cNvSpPr>
            <a:spLocks noGrp="1"/>
          </p:cNvSpPr>
          <p:nvPr>
            <p:ph type="body" sz="quarter" idx="21" hasCustomPrompt="1"/>
          </p:nvPr>
        </p:nvSpPr>
        <p:spPr>
          <a:xfrm>
            <a:off x="2257262" y="6368400"/>
            <a:ext cx="2967037" cy="180000"/>
          </a:xfrm>
        </p:spPr>
        <p:txBody>
          <a:bodyPr anchor="ctr"/>
          <a:lstStyle>
            <a:lvl1pPr marL="0" indent="0" algn="l">
              <a:buNone/>
              <a:defRPr sz="800">
                <a:solidFill>
                  <a:schemeClr val="bg1">
                    <a:lumMod val="50000"/>
                  </a:schemeClr>
                </a:solidFill>
              </a:defRPr>
            </a:lvl1pPr>
          </a:lstStyle>
          <a:p>
            <a:pPr lvl="0"/>
            <a:r>
              <a:rPr lang="de-DE" dirty="0"/>
              <a:t>Bild: Energieagentur Tirol / </a:t>
            </a:r>
            <a:r>
              <a:rPr lang="de-DE" dirty="0" err="1"/>
              <a:t>punkt.agency</a:t>
            </a:r>
            <a:endParaRPr lang="de-DE" dirty="0"/>
          </a:p>
        </p:txBody>
      </p:sp>
    </p:spTree>
    <p:extLst>
      <p:ext uri="{BB962C8B-B14F-4D97-AF65-F5344CB8AC3E}">
        <p14:creationId xmlns:p14="http://schemas.microsoft.com/office/powerpoint/2010/main" val="10862564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Untertitel Sonne">
    <p:bg>
      <p:bgPr>
        <a:solidFill>
          <a:schemeClr val="accent1"/>
        </a:solidFill>
        <a:effectLst/>
      </p:bgPr>
    </p:bg>
    <p:spTree>
      <p:nvGrpSpPr>
        <p:cNvPr id="1" name=""/>
        <p:cNvGrpSpPr/>
        <p:nvPr/>
      </p:nvGrpSpPr>
      <p:grpSpPr>
        <a:xfrm>
          <a:off x="0" y="0"/>
          <a:ext cx="0" cy="0"/>
          <a:chOff x="0" y="0"/>
          <a:chExt cx="0" cy="0"/>
        </a:xfrm>
      </p:grpSpPr>
      <p:sp>
        <p:nvSpPr>
          <p:cNvPr id="3" name="Datumsplatzhalter 6">
            <a:extLst>
              <a:ext uri="{FF2B5EF4-FFF2-40B4-BE49-F238E27FC236}">
                <a16:creationId xmlns:a16="http://schemas.microsoft.com/office/drawing/2014/main" id="{4C4010A0-BEF3-D611-D23F-06F104508638}"/>
              </a:ext>
            </a:extLst>
          </p:cNvPr>
          <p:cNvSpPr>
            <a:spLocks noGrp="1"/>
          </p:cNvSpPr>
          <p:nvPr>
            <p:ph type="dt" sz="half" idx="17"/>
          </p:nvPr>
        </p:nvSpPr>
        <p:spPr>
          <a:xfrm>
            <a:off x="619200" y="6368400"/>
            <a:ext cx="1638000" cy="180000"/>
          </a:xfrm>
        </p:spPr>
        <p:txBody>
          <a:bodyPr/>
          <a:lstStyle>
            <a:lvl1pPr>
              <a:defRPr>
                <a:solidFill>
                  <a:schemeClr val="bg1"/>
                </a:solidFill>
              </a:defRPr>
            </a:lvl1pPr>
          </a:lstStyle>
          <a:p>
            <a:fld id="{69D040D7-EB2F-40CE-9725-84DB4B239239}" type="datetime2">
              <a:rPr lang="de-AT" smtClean="0"/>
              <a:t>Mittwoch, 9. April 2025</a:t>
            </a:fld>
            <a:endParaRPr lang="de-AT" dirty="0"/>
          </a:p>
        </p:txBody>
      </p:sp>
      <p:sp>
        <p:nvSpPr>
          <p:cNvPr id="5" name="Foliennummernplatzhalter 7">
            <a:extLst>
              <a:ext uri="{FF2B5EF4-FFF2-40B4-BE49-F238E27FC236}">
                <a16:creationId xmlns:a16="http://schemas.microsoft.com/office/drawing/2014/main" id="{70E3C6EA-FFD7-1BFF-924B-A73B3C3BAC9B}"/>
              </a:ext>
            </a:extLst>
          </p:cNvPr>
          <p:cNvSpPr>
            <a:spLocks noGrp="1"/>
          </p:cNvSpPr>
          <p:nvPr>
            <p:ph type="sldNum" sz="quarter" idx="18"/>
          </p:nvPr>
        </p:nvSpPr>
        <p:spPr>
          <a:xfrm>
            <a:off x="9172800" y="6368400"/>
            <a:ext cx="2743200" cy="180000"/>
          </a:xfrm>
        </p:spPr>
        <p:txBody>
          <a:bodyPr/>
          <a:lstStyle>
            <a:lvl1pPr>
              <a:defRPr>
                <a:solidFill>
                  <a:schemeClr val="bg1"/>
                </a:solidFill>
              </a:defRPr>
            </a:lvl1pPr>
          </a:lstStyle>
          <a:p>
            <a:fld id="{6308C19C-4CAF-4806-ACB2-0C201BA44AAE}" type="slidenum">
              <a:rPr lang="de-AT" smtClean="0"/>
              <a:pPr/>
              <a:t>‹Nr.›</a:t>
            </a:fld>
            <a:endParaRPr lang="de-AT" dirty="0"/>
          </a:p>
        </p:txBody>
      </p:sp>
      <p:sp>
        <p:nvSpPr>
          <p:cNvPr id="4" name="Titel 1">
            <a:extLst>
              <a:ext uri="{FF2B5EF4-FFF2-40B4-BE49-F238E27FC236}">
                <a16:creationId xmlns:a16="http://schemas.microsoft.com/office/drawing/2014/main" id="{CFA1A18D-E0C7-999F-A9C9-551CE9D874E1}"/>
              </a:ext>
            </a:extLst>
          </p:cNvPr>
          <p:cNvSpPr>
            <a:spLocks noGrp="1"/>
          </p:cNvSpPr>
          <p:nvPr>
            <p:ph type="title" hasCustomPrompt="1"/>
          </p:nvPr>
        </p:nvSpPr>
        <p:spPr>
          <a:xfrm>
            <a:off x="2136000" y="1108170"/>
            <a:ext cx="7920000" cy="4640165"/>
          </a:xfrm>
        </p:spPr>
        <p:txBody>
          <a:bodyPr anchor="ctr" anchorCtr="0"/>
          <a:lstStyle>
            <a:lvl1pPr algn="ctr">
              <a:defRPr sz="6000">
                <a:solidFill>
                  <a:schemeClr val="bg1"/>
                </a:solidFill>
              </a:defRPr>
            </a:lvl1pPr>
          </a:lstStyle>
          <a:p>
            <a:r>
              <a:rPr lang="de-DE" dirty="0"/>
              <a:t>Untertitel </a:t>
            </a:r>
            <a:br>
              <a:rPr lang="de-DE" dirty="0"/>
            </a:br>
            <a:r>
              <a:rPr lang="de-DE" dirty="0"/>
              <a:t>bearbeiten</a:t>
            </a:r>
            <a:endParaRPr lang="de-AT" dirty="0"/>
          </a:p>
        </p:txBody>
      </p:sp>
      <p:pic>
        <p:nvPicPr>
          <p:cNvPr id="2" name="Grafik 1">
            <a:extLst>
              <a:ext uri="{FF2B5EF4-FFF2-40B4-BE49-F238E27FC236}">
                <a16:creationId xmlns:a16="http://schemas.microsoft.com/office/drawing/2014/main" id="{5E695EF1-A614-6603-1995-88BC1629671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853901" y="309600"/>
            <a:ext cx="1044198" cy="1079999"/>
          </a:xfrm>
          <a:prstGeom prst="rect">
            <a:avLst/>
          </a:prstGeom>
        </p:spPr>
      </p:pic>
    </p:spTree>
    <p:extLst>
      <p:ext uri="{BB962C8B-B14F-4D97-AF65-F5344CB8AC3E}">
        <p14:creationId xmlns:p14="http://schemas.microsoft.com/office/powerpoint/2010/main" val="34846260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Untertitel Wasser">
    <p:bg>
      <p:bgPr>
        <a:solidFill>
          <a:schemeClr val="accent2"/>
        </a:solidFill>
        <a:effectLst/>
      </p:bgPr>
    </p:bg>
    <p:spTree>
      <p:nvGrpSpPr>
        <p:cNvPr id="1" name=""/>
        <p:cNvGrpSpPr/>
        <p:nvPr/>
      </p:nvGrpSpPr>
      <p:grpSpPr>
        <a:xfrm>
          <a:off x="0" y="0"/>
          <a:ext cx="0" cy="0"/>
          <a:chOff x="0" y="0"/>
          <a:chExt cx="0" cy="0"/>
        </a:xfrm>
      </p:grpSpPr>
      <p:sp>
        <p:nvSpPr>
          <p:cNvPr id="3" name="Datumsplatzhalter 6">
            <a:extLst>
              <a:ext uri="{FF2B5EF4-FFF2-40B4-BE49-F238E27FC236}">
                <a16:creationId xmlns:a16="http://schemas.microsoft.com/office/drawing/2014/main" id="{4C4010A0-BEF3-D611-D23F-06F104508638}"/>
              </a:ext>
            </a:extLst>
          </p:cNvPr>
          <p:cNvSpPr>
            <a:spLocks noGrp="1"/>
          </p:cNvSpPr>
          <p:nvPr>
            <p:ph type="dt" sz="half" idx="17"/>
          </p:nvPr>
        </p:nvSpPr>
        <p:spPr>
          <a:xfrm>
            <a:off x="619200" y="6368400"/>
            <a:ext cx="1638000" cy="180000"/>
          </a:xfrm>
        </p:spPr>
        <p:txBody>
          <a:bodyPr/>
          <a:lstStyle>
            <a:lvl1pPr>
              <a:defRPr>
                <a:solidFill>
                  <a:schemeClr val="bg1"/>
                </a:solidFill>
              </a:defRPr>
            </a:lvl1pPr>
          </a:lstStyle>
          <a:p>
            <a:fld id="{3BD6DBA0-5AA2-40BA-9B9A-B34ADA7A7C5F}" type="datetime2">
              <a:rPr lang="de-AT" smtClean="0"/>
              <a:t>Mittwoch, 9. April 2025</a:t>
            </a:fld>
            <a:endParaRPr lang="de-AT" dirty="0"/>
          </a:p>
        </p:txBody>
      </p:sp>
      <p:sp>
        <p:nvSpPr>
          <p:cNvPr id="5" name="Foliennummernplatzhalter 7">
            <a:extLst>
              <a:ext uri="{FF2B5EF4-FFF2-40B4-BE49-F238E27FC236}">
                <a16:creationId xmlns:a16="http://schemas.microsoft.com/office/drawing/2014/main" id="{70E3C6EA-FFD7-1BFF-924B-A73B3C3BAC9B}"/>
              </a:ext>
            </a:extLst>
          </p:cNvPr>
          <p:cNvSpPr>
            <a:spLocks noGrp="1"/>
          </p:cNvSpPr>
          <p:nvPr>
            <p:ph type="sldNum" sz="quarter" idx="18"/>
          </p:nvPr>
        </p:nvSpPr>
        <p:spPr>
          <a:xfrm>
            <a:off x="9172800" y="6368400"/>
            <a:ext cx="2743200" cy="180000"/>
          </a:xfrm>
        </p:spPr>
        <p:txBody>
          <a:bodyPr/>
          <a:lstStyle>
            <a:lvl1pPr>
              <a:defRPr>
                <a:solidFill>
                  <a:schemeClr val="bg1"/>
                </a:solidFill>
              </a:defRPr>
            </a:lvl1pPr>
          </a:lstStyle>
          <a:p>
            <a:fld id="{6308C19C-4CAF-4806-ACB2-0C201BA44AAE}" type="slidenum">
              <a:rPr lang="de-AT" smtClean="0"/>
              <a:pPr/>
              <a:t>‹Nr.›</a:t>
            </a:fld>
            <a:endParaRPr lang="de-AT" dirty="0"/>
          </a:p>
        </p:txBody>
      </p:sp>
      <p:sp>
        <p:nvSpPr>
          <p:cNvPr id="4" name="Titel 1">
            <a:extLst>
              <a:ext uri="{FF2B5EF4-FFF2-40B4-BE49-F238E27FC236}">
                <a16:creationId xmlns:a16="http://schemas.microsoft.com/office/drawing/2014/main" id="{CFA1A18D-E0C7-999F-A9C9-551CE9D874E1}"/>
              </a:ext>
            </a:extLst>
          </p:cNvPr>
          <p:cNvSpPr>
            <a:spLocks noGrp="1"/>
          </p:cNvSpPr>
          <p:nvPr>
            <p:ph type="title" hasCustomPrompt="1"/>
          </p:nvPr>
        </p:nvSpPr>
        <p:spPr>
          <a:xfrm>
            <a:off x="2136000" y="1108170"/>
            <a:ext cx="7920000" cy="4640165"/>
          </a:xfrm>
        </p:spPr>
        <p:txBody>
          <a:bodyPr anchor="ctr" anchorCtr="0"/>
          <a:lstStyle>
            <a:lvl1pPr algn="ctr">
              <a:defRPr sz="6000">
                <a:solidFill>
                  <a:schemeClr val="bg1"/>
                </a:solidFill>
              </a:defRPr>
            </a:lvl1pPr>
          </a:lstStyle>
          <a:p>
            <a:r>
              <a:rPr lang="de-DE" dirty="0"/>
              <a:t>Untertitel </a:t>
            </a:r>
            <a:br>
              <a:rPr lang="de-DE" dirty="0"/>
            </a:br>
            <a:r>
              <a:rPr lang="de-DE" dirty="0"/>
              <a:t>bearbeiten</a:t>
            </a:r>
            <a:endParaRPr lang="de-AT" dirty="0"/>
          </a:p>
        </p:txBody>
      </p:sp>
      <p:pic>
        <p:nvPicPr>
          <p:cNvPr id="2" name="Grafik 1">
            <a:extLst>
              <a:ext uri="{FF2B5EF4-FFF2-40B4-BE49-F238E27FC236}">
                <a16:creationId xmlns:a16="http://schemas.microsoft.com/office/drawing/2014/main" id="{5E695EF1-A614-6603-1995-88BC1629671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853901" y="309600"/>
            <a:ext cx="1044198" cy="1079999"/>
          </a:xfrm>
          <a:prstGeom prst="rect">
            <a:avLst/>
          </a:prstGeom>
        </p:spPr>
      </p:pic>
    </p:spTree>
    <p:extLst>
      <p:ext uri="{BB962C8B-B14F-4D97-AF65-F5344CB8AC3E}">
        <p14:creationId xmlns:p14="http://schemas.microsoft.com/office/powerpoint/2010/main" val="757608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Untertitel Umweltwärme">
    <p:bg>
      <p:bgPr>
        <a:solidFill>
          <a:schemeClr val="accent3"/>
        </a:solidFill>
        <a:effectLst/>
      </p:bgPr>
    </p:bg>
    <p:spTree>
      <p:nvGrpSpPr>
        <p:cNvPr id="1" name=""/>
        <p:cNvGrpSpPr/>
        <p:nvPr/>
      </p:nvGrpSpPr>
      <p:grpSpPr>
        <a:xfrm>
          <a:off x="0" y="0"/>
          <a:ext cx="0" cy="0"/>
          <a:chOff x="0" y="0"/>
          <a:chExt cx="0" cy="0"/>
        </a:xfrm>
      </p:grpSpPr>
      <p:sp>
        <p:nvSpPr>
          <p:cNvPr id="3" name="Datumsplatzhalter 6">
            <a:extLst>
              <a:ext uri="{FF2B5EF4-FFF2-40B4-BE49-F238E27FC236}">
                <a16:creationId xmlns:a16="http://schemas.microsoft.com/office/drawing/2014/main" id="{4C4010A0-BEF3-D611-D23F-06F104508638}"/>
              </a:ext>
            </a:extLst>
          </p:cNvPr>
          <p:cNvSpPr>
            <a:spLocks noGrp="1"/>
          </p:cNvSpPr>
          <p:nvPr>
            <p:ph type="dt" sz="half" idx="17"/>
          </p:nvPr>
        </p:nvSpPr>
        <p:spPr>
          <a:xfrm>
            <a:off x="619200" y="6368400"/>
            <a:ext cx="1638000" cy="180000"/>
          </a:xfrm>
        </p:spPr>
        <p:txBody>
          <a:bodyPr/>
          <a:lstStyle>
            <a:lvl1pPr>
              <a:defRPr>
                <a:solidFill>
                  <a:schemeClr val="bg1"/>
                </a:solidFill>
              </a:defRPr>
            </a:lvl1pPr>
          </a:lstStyle>
          <a:p>
            <a:fld id="{0D59E5B6-4206-4682-8449-7B3235C969A1}" type="datetime2">
              <a:rPr lang="de-AT" smtClean="0"/>
              <a:t>Mittwoch, 9. April 2025</a:t>
            </a:fld>
            <a:endParaRPr lang="de-AT" dirty="0"/>
          </a:p>
        </p:txBody>
      </p:sp>
      <p:sp>
        <p:nvSpPr>
          <p:cNvPr id="5" name="Foliennummernplatzhalter 7">
            <a:extLst>
              <a:ext uri="{FF2B5EF4-FFF2-40B4-BE49-F238E27FC236}">
                <a16:creationId xmlns:a16="http://schemas.microsoft.com/office/drawing/2014/main" id="{70E3C6EA-FFD7-1BFF-924B-A73B3C3BAC9B}"/>
              </a:ext>
            </a:extLst>
          </p:cNvPr>
          <p:cNvSpPr>
            <a:spLocks noGrp="1"/>
          </p:cNvSpPr>
          <p:nvPr>
            <p:ph type="sldNum" sz="quarter" idx="18"/>
          </p:nvPr>
        </p:nvSpPr>
        <p:spPr>
          <a:xfrm>
            <a:off x="9172800" y="6368400"/>
            <a:ext cx="2743200" cy="180000"/>
          </a:xfrm>
        </p:spPr>
        <p:txBody>
          <a:bodyPr/>
          <a:lstStyle>
            <a:lvl1pPr>
              <a:defRPr>
                <a:solidFill>
                  <a:schemeClr val="bg1"/>
                </a:solidFill>
              </a:defRPr>
            </a:lvl1pPr>
          </a:lstStyle>
          <a:p>
            <a:fld id="{6308C19C-4CAF-4806-ACB2-0C201BA44AAE}" type="slidenum">
              <a:rPr lang="de-AT" smtClean="0"/>
              <a:pPr/>
              <a:t>‹Nr.›</a:t>
            </a:fld>
            <a:endParaRPr lang="de-AT" dirty="0"/>
          </a:p>
        </p:txBody>
      </p:sp>
      <p:sp>
        <p:nvSpPr>
          <p:cNvPr id="4" name="Titel 1">
            <a:extLst>
              <a:ext uri="{FF2B5EF4-FFF2-40B4-BE49-F238E27FC236}">
                <a16:creationId xmlns:a16="http://schemas.microsoft.com/office/drawing/2014/main" id="{CFA1A18D-E0C7-999F-A9C9-551CE9D874E1}"/>
              </a:ext>
            </a:extLst>
          </p:cNvPr>
          <p:cNvSpPr>
            <a:spLocks noGrp="1"/>
          </p:cNvSpPr>
          <p:nvPr>
            <p:ph type="title" hasCustomPrompt="1"/>
          </p:nvPr>
        </p:nvSpPr>
        <p:spPr>
          <a:xfrm>
            <a:off x="2136000" y="1108170"/>
            <a:ext cx="7920000" cy="4640165"/>
          </a:xfrm>
        </p:spPr>
        <p:txBody>
          <a:bodyPr anchor="ctr" anchorCtr="0"/>
          <a:lstStyle>
            <a:lvl1pPr algn="ctr">
              <a:defRPr sz="6000">
                <a:solidFill>
                  <a:schemeClr val="bg1"/>
                </a:solidFill>
              </a:defRPr>
            </a:lvl1pPr>
          </a:lstStyle>
          <a:p>
            <a:r>
              <a:rPr lang="de-DE" dirty="0"/>
              <a:t>Untertitel </a:t>
            </a:r>
            <a:br>
              <a:rPr lang="de-DE" dirty="0"/>
            </a:br>
            <a:r>
              <a:rPr lang="de-DE" dirty="0"/>
              <a:t>bearbeiten</a:t>
            </a:r>
            <a:endParaRPr lang="de-AT" dirty="0"/>
          </a:p>
        </p:txBody>
      </p:sp>
      <p:pic>
        <p:nvPicPr>
          <p:cNvPr id="2" name="Grafik 1">
            <a:extLst>
              <a:ext uri="{FF2B5EF4-FFF2-40B4-BE49-F238E27FC236}">
                <a16:creationId xmlns:a16="http://schemas.microsoft.com/office/drawing/2014/main" id="{5E695EF1-A614-6603-1995-88BC1629671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853901" y="309600"/>
            <a:ext cx="1044198" cy="1079999"/>
          </a:xfrm>
          <a:prstGeom prst="rect">
            <a:avLst/>
          </a:prstGeom>
        </p:spPr>
      </p:pic>
    </p:spTree>
    <p:extLst>
      <p:ext uri="{BB962C8B-B14F-4D97-AF65-F5344CB8AC3E}">
        <p14:creationId xmlns:p14="http://schemas.microsoft.com/office/powerpoint/2010/main" val="5037013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Untertitel Effizienz">
    <p:bg>
      <p:bgPr>
        <a:solidFill>
          <a:schemeClr val="accent4"/>
        </a:solidFill>
        <a:effectLst/>
      </p:bgPr>
    </p:bg>
    <p:spTree>
      <p:nvGrpSpPr>
        <p:cNvPr id="1" name=""/>
        <p:cNvGrpSpPr/>
        <p:nvPr/>
      </p:nvGrpSpPr>
      <p:grpSpPr>
        <a:xfrm>
          <a:off x="0" y="0"/>
          <a:ext cx="0" cy="0"/>
          <a:chOff x="0" y="0"/>
          <a:chExt cx="0" cy="0"/>
        </a:xfrm>
      </p:grpSpPr>
      <p:sp>
        <p:nvSpPr>
          <p:cNvPr id="3" name="Datumsplatzhalter 6">
            <a:extLst>
              <a:ext uri="{FF2B5EF4-FFF2-40B4-BE49-F238E27FC236}">
                <a16:creationId xmlns:a16="http://schemas.microsoft.com/office/drawing/2014/main" id="{4C4010A0-BEF3-D611-D23F-06F104508638}"/>
              </a:ext>
            </a:extLst>
          </p:cNvPr>
          <p:cNvSpPr>
            <a:spLocks noGrp="1"/>
          </p:cNvSpPr>
          <p:nvPr>
            <p:ph type="dt" sz="half" idx="17"/>
          </p:nvPr>
        </p:nvSpPr>
        <p:spPr>
          <a:xfrm>
            <a:off x="619200" y="6368400"/>
            <a:ext cx="1638000" cy="180000"/>
          </a:xfrm>
        </p:spPr>
        <p:txBody>
          <a:bodyPr/>
          <a:lstStyle>
            <a:lvl1pPr>
              <a:defRPr>
                <a:solidFill>
                  <a:schemeClr val="bg1"/>
                </a:solidFill>
              </a:defRPr>
            </a:lvl1pPr>
          </a:lstStyle>
          <a:p>
            <a:fld id="{BCDDDF1E-6055-4697-9AE9-BFAFE915CAC1}" type="datetime2">
              <a:rPr lang="de-AT" smtClean="0"/>
              <a:t>Mittwoch, 9. April 2025</a:t>
            </a:fld>
            <a:endParaRPr lang="de-AT" dirty="0"/>
          </a:p>
        </p:txBody>
      </p:sp>
      <p:sp>
        <p:nvSpPr>
          <p:cNvPr id="5" name="Foliennummernplatzhalter 7">
            <a:extLst>
              <a:ext uri="{FF2B5EF4-FFF2-40B4-BE49-F238E27FC236}">
                <a16:creationId xmlns:a16="http://schemas.microsoft.com/office/drawing/2014/main" id="{70E3C6EA-FFD7-1BFF-924B-A73B3C3BAC9B}"/>
              </a:ext>
            </a:extLst>
          </p:cNvPr>
          <p:cNvSpPr>
            <a:spLocks noGrp="1"/>
          </p:cNvSpPr>
          <p:nvPr>
            <p:ph type="sldNum" sz="quarter" idx="18"/>
          </p:nvPr>
        </p:nvSpPr>
        <p:spPr>
          <a:xfrm>
            <a:off x="9172800" y="6368400"/>
            <a:ext cx="2743200" cy="180000"/>
          </a:xfrm>
        </p:spPr>
        <p:txBody>
          <a:bodyPr/>
          <a:lstStyle>
            <a:lvl1pPr>
              <a:defRPr>
                <a:solidFill>
                  <a:schemeClr val="bg1"/>
                </a:solidFill>
              </a:defRPr>
            </a:lvl1pPr>
          </a:lstStyle>
          <a:p>
            <a:fld id="{6308C19C-4CAF-4806-ACB2-0C201BA44AAE}" type="slidenum">
              <a:rPr lang="de-AT" smtClean="0"/>
              <a:pPr/>
              <a:t>‹Nr.›</a:t>
            </a:fld>
            <a:endParaRPr lang="de-AT" dirty="0"/>
          </a:p>
        </p:txBody>
      </p:sp>
      <p:sp>
        <p:nvSpPr>
          <p:cNvPr id="4" name="Titel 1">
            <a:extLst>
              <a:ext uri="{FF2B5EF4-FFF2-40B4-BE49-F238E27FC236}">
                <a16:creationId xmlns:a16="http://schemas.microsoft.com/office/drawing/2014/main" id="{CFA1A18D-E0C7-999F-A9C9-551CE9D874E1}"/>
              </a:ext>
            </a:extLst>
          </p:cNvPr>
          <p:cNvSpPr>
            <a:spLocks noGrp="1"/>
          </p:cNvSpPr>
          <p:nvPr>
            <p:ph type="title" hasCustomPrompt="1"/>
          </p:nvPr>
        </p:nvSpPr>
        <p:spPr>
          <a:xfrm>
            <a:off x="2136000" y="1108170"/>
            <a:ext cx="7920000" cy="4640165"/>
          </a:xfrm>
        </p:spPr>
        <p:txBody>
          <a:bodyPr anchor="ctr" anchorCtr="0"/>
          <a:lstStyle>
            <a:lvl1pPr algn="ctr">
              <a:defRPr sz="6000">
                <a:solidFill>
                  <a:schemeClr val="bg1"/>
                </a:solidFill>
              </a:defRPr>
            </a:lvl1pPr>
          </a:lstStyle>
          <a:p>
            <a:r>
              <a:rPr lang="de-DE" dirty="0"/>
              <a:t>Untertitel </a:t>
            </a:r>
            <a:br>
              <a:rPr lang="de-DE" dirty="0"/>
            </a:br>
            <a:r>
              <a:rPr lang="de-DE" dirty="0"/>
              <a:t>bearbeiten</a:t>
            </a:r>
            <a:endParaRPr lang="de-AT" dirty="0"/>
          </a:p>
        </p:txBody>
      </p:sp>
      <p:pic>
        <p:nvPicPr>
          <p:cNvPr id="2" name="Grafik 1">
            <a:extLst>
              <a:ext uri="{FF2B5EF4-FFF2-40B4-BE49-F238E27FC236}">
                <a16:creationId xmlns:a16="http://schemas.microsoft.com/office/drawing/2014/main" id="{5E695EF1-A614-6603-1995-88BC1629671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853901" y="309600"/>
            <a:ext cx="1044198" cy="1079999"/>
          </a:xfrm>
          <a:prstGeom prst="rect">
            <a:avLst/>
          </a:prstGeom>
        </p:spPr>
      </p:pic>
    </p:spTree>
    <p:extLst>
      <p:ext uri="{BB962C8B-B14F-4D97-AF65-F5344CB8AC3E}">
        <p14:creationId xmlns:p14="http://schemas.microsoft.com/office/powerpoint/2010/main" val="25762612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Untertitel Holz">
    <p:bg>
      <p:bgPr>
        <a:solidFill>
          <a:schemeClr val="accent5"/>
        </a:solidFill>
        <a:effectLst/>
      </p:bgPr>
    </p:bg>
    <p:spTree>
      <p:nvGrpSpPr>
        <p:cNvPr id="1" name=""/>
        <p:cNvGrpSpPr/>
        <p:nvPr/>
      </p:nvGrpSpPr>
      <p:grpSpPr>
        <a:xfrm>
          <a:off x="0" y="0"/>
          <a:ext cx="0" cy="0"/>
          <a:chOff x="0" y="0"/>
          <a:chExt cx="0" cy="0"/>
        </a:xfrm>
      </p:grpSpPr>
      <p:sp>
        <p:nvSpPr>
          <p:cNvPr id="3" name="Datumsplatzhalter 6">
            <a:extLst>
              <a:ext uri="{FF2B5EF4-FFF2-40B4-BE49-F238E27FC236}">
                <a16:creationId xmlns:a16="http://schemas.microsoft.com/office/drawing/2014/main" id="{4C4010A0-BEF3-D611-D23F-06F104508638}"/>
              </a:ext>
            </a:extLst>
          </p:cNvPr>
          <p:cNvSpPr>
            <a:spLocks noGrp="1"/>
          </p:cNvSpPr>
          <p:nvPr>
            <p:ph type="dt" sz="half" idx="17"/>
          </p:nvPr>
        </p:nvSpPr>
        <p:spPr>
          <a:xfrm>
            <a:off x="619200" y="6368400"/>
            <a:ext cx="1638000" cy="180000"/>
          </a:xfrm>
        </p:spPr>
        <p:txBody>
          <a:bodyPr/>
          <a:lstStyle>
            <a:lvl1pPr>
              <a:defRPr>
                <a:solidFill>
                  <a:schemeClr val="bg1"/>
                </a:solidFill>
              </a:defRPr>
            </a:lvl1pPr>
          </a:lstStyle>
          <a:p>
            <a:fld id="{382FA5CC-C9D4-4618-9FE9-A9EF8819A99A}" type="datetime2">
              <a:rPr lang="de-AT" smtClean="0"/>
              <a:t>Mittwoch, 9. April 2025</a:t>
            </a:fld>
            <a:endParaRPr lang="de-AT" dirty="0"/>
          </a:p>
        </p:txBody>
      </p:sp>
      <p:sp>
        <p:nvSpPr>
          <p:cNvPr id="5" name="Foliennummernplatzhalter 7">
            <a:extLst>
              <a:ext uri="{FF2B5EF4-FFF2-40B4-BE49-F238E27FC236}">
                <a16:creationId xmlns:a16="http://schemas.microsoft.com/office/drawing/2014/main" id="{70E3C6EA-FFD7-1BFF-924B-A73B3C3BAC9B}"/>
              </a:ext>
            </a:extLst>
          </p:cNvPr>
          <p:cNvSpPr>
            <a:spLocks noGrp="1"/>
          </p:cNvSpPr>
          <p:nvPr>
            <p:ph type="sldNum" sz="quarter" idx="18"/>
          </p:nvPr>
        </p:nvSpPr>
        <p:spPr>
          <a:xfrm>
            <a:off x="9172800" y="6368400"/>
            <a:ext cx="2743200" cy="180000"/>
          </a:xfrm>
        </p:spPr>
        <p:txBody>
          <a:bodyPr/>
          <a:lstStyle>
            <a:lvl1pPr>
              <a:defRPr>
                <a:solidFill>
                  <a:schemeClr val="bg1"/>
                </a:solidFill>
              </a:defRPr>
            </a:lvl1pPr>
          </a:lstStyle>
          <a:p>
            <a:fld id="{6308C19C-4CAF-4806-ACB2-0C201BA44AAE}" type="slidenum">
              <a:rPr lang="de-AT" smtClean="0"/>
              <a:pPr/>
              <a:t>‹Nr.›</a:t>
            </a:fld>
            <a:endParaRPr lang="de-AT" dirty="0"/>
          </a:p>
        </p:txBody>
      </p:sp>
      <p:sp>
        <p:nvSpPr>
          <p:cNvPr id="4" name="Titel 1">
            <a:extLst>
              <a:ext uri="{FF2B5EF4-FFF2-40B4-BE49-F238E27FC236}">
                <a16:creationId xmlns:a16="http://schemas.microsoft.com/office/drawing/2014/main" id="{CFA1A18D-E0C7-999F-A9C9-551CE9D874E1}"/>
              </a:ext>
            </a:extLst>
          </p:cNvPr>
          <p:cNvSpPr>
            <a:spLocks noGrp="1"/>
          </p:cNvSpPr>
          <p:nvPr>
            <p:ph type="title" hasCustomPrompt="1"/>
          </p:nvPr>
        </p:nvSpPr>
        <p:spPr>
          <a:xfrm>
            <a:off x="2136000" y="1108170"/>
            <a:ext cx="7920000" cy="4640165"/>
          </a:xfrm>
        </p:spPr>
        <p:txBody>
          <a:bodyPr anchor="ctr" anchorCtr="0"/>
          <a:lstStyle>
            <a:lvl1pPr algn="ctr">
              <a:defRPr sz="6000">
                <a:solidFill>
                  <a:schemeClr val="bg1"/>
                </a:solidFill>
              </a:defRPr>
            </a:lvl1pPr>
          </a:lstStyle>
          <a:p>
            <a:r>
              <a:rPr lang="de-DE" dirty="0"/>
              <a:t>Untertitel </a:t>
            </a:r>
            <a:br>
              <a:rPr lang="de-DE" dirty="0"/>
            </a:br>
            <a:r>
              <a:rPr lang="de-DE" dirty="0"/>
              <a:t>bearbeiten</a:t>
            </a:r>
            <a:endParaRPr lang="de-AT" dirty="0"/>
          </a:p>
        </p:txBody>
      </p:sp>
      <p:pic>
        <p:nvPicPr>
          <p:cNvPr id="2" name="Grafik 1">
            <a:extLst>
              <a:ext uri="{FF2B5EF4-FFF2-40B4-BE49-F238E27FC236}">
                <a16:creationId xmlns:a16="http://schemas.microsoft.com/office/drawing/2014/main" id="{5E695EF1-A614-6603-1995-88BC1629671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853901" y="309600"/>
            <a:ext cx="1044198" cy="1079999"/>
          </a:xfrm>
          <a:prstGeom prst="rect">
            <a:avLst/>
          </a:prstGeom>
        </p:spPr>
      </p:pic>
    </p:spTree>
    <p:extLst>
      <p:ext uri="{BB962C8B-B14F-4D97-AF65-F5344CB8AC3E}">
        <p14:creationId xmlns:p14="http://schemas.microsoft.com/office/powerpoint/2010/main" val="24856607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Untertitel Mobilität">
    <p:bg>
      <p:bgPr>
        <a:solidFill>
          <a:schemeClr val="accent6"/>
        </a:solidFill>
        <a:effectLst/>
      </p:bgPr>
    </p:bg>
    <p:spTree>
      <p:nvGrpSpPr>
        <p:cNvPr id="1" name=""/>
        <p:cNvGrpSpPr/>
        <p:nvPr/>
      </p:nvGrpSpPr>
      <p:grpSpPr>
        <a:xfrm>
          <a:off x="0" y="0"/>
          <a:ext cx="0" cy="0"/>
          <a:chOff x="0" y="0"/>
          <a:chExt cx="0" cy="0"/>
        </a:xfrm>
      </p:grpSpPr>
      <p:sp>
        <p:nvSpPr>
          <p:cNvPr id="3" name="Datumsplatzhalter 6">
            <a:extLst>
              <a:ext uri="{FF2B5EF4-FFF2-40B4-BE49-F238E27FC236}">
                <a16:creationId xmlns:a16="http://schemas.microsoft.com/office/drawing/2014/main" id="{4C4010A0-BEF3-D611-D23F-06F104508638}"/>
              </a:ext>
            </a:extLst>
          </p:cNvPr>
          <p:cNvSpPr>
            <a:spLocks noGrp="1"/>
          </p:cNvSpPr>
          <p:nvPr>
            <p:ph type="dt" sz="half" idx="17"/>
          </p:nvPr>
        </p:nvSpPr>
        <p:spPr>
          <a:xfrm>
            <a:off x="619200" y="6368400"/>
            <a:ext cx="1638000" cy="180000"/>
          </a:xfrm>
        </p:spPr>
        <p:txBody>
          <a:bodyPr/>
          <a:lstStyle>
            <a:lvl1pPr>
              <a:defRPr>
                <a:solidFill>
                  <a:schemeClr val="bg1"/>
                </a:solidFill>
              </a:defRPr>
            </a:lvl1pPr>
          </a:lstStyle>
          <a:p>
            <a:fld id="{915BDF40-C8F5-49F0-9FC2-35B9798C84E5}" type="datetime2">
              <a:rPr lang="de-AT" smtClean="0"/>
              <a:t>Mittwoch, 9. April 2025</a:t>
            </a:fld>
            <a:endParaRPr lang="de-AT" dirty="0"/>
          </a:p>
        </p:txBody>
      </p:sp>
      <p:sp>
        <p:nvSpPr>
          <p:cNvPr id="5" name="Foliennummernplatzhalter 7">
            <a:extLst>
              <a:ext uri="{FF2B5EF4-FFF2-40B4-BE49-F238E27FC236}">
                <a16:creationId xmlns:a16="http://schemas.microsoft.com/office/drawing/2014/main" id="{70E3C6EA-FFD7-1BFF-924B-A73B3C3BAC9B}"/>
              </a:ext>
            </a:extLst>
          </p:cNvPr>
          <p:cNvSpPr>
            <a:spLocks noGrp="1"/>
          </p:cNvSpPr>
          <p:nvPr>
            <p:ph type="sldNum" sz="quarter" idx="18"/>
          </p:nvPr>
        </p:nvSpPr>
        <p:spPr>
          <a:xfrm>
            <a:off x="9172800" y="6368400"/>
            <a:ext cx="2743200" cy="180000"/>
          </a:xfrm>
        </p:spPr>
        <p:txBody>
          <a:bodyPr/>
          <a:lstStyle>
            <a:lvl1pPr>
              <a:defRPr>
                <a:solidFill>
                  <a:schemeClr val="bg1"/>
                </a:solidFill>
              </a:defRPr>
            </a:lvl1pPr>
          </a:lstStyle>
          <a:p>
            <a:fld id="{6308C19C-4CAF-4806-ACB2-0C201BA44AAE}" type="slidenum">
              <a:rPr lang="de-AT" smtClean="0"/>
              <a:pPr/>
              <a:t>‹Nr.›</a:t>
            </a:fld>
            <a:endParaRPr lang="de-AT" dirty="0"/>
          </a:p>
        </p:txBody>
      </p:sp>
      <p:sp>
        <p:nvSpPr>
          <p:cNvPr id="4" name="Titel 1">
            <a:extLst>
              <a:ext uri="{FF2B5EF4-FFF2-40B4-BE49-F238E27FC236}">
                <a16:creationId xmlns:a16="http://schemas.microsoft.com/office/drawing/2014/main" id="{CFA1A18D-E0C7-999F-A9C9-551CE9D874E1}"/>
              </a:ext>
            </a:extLst>
          </p:cNvPr>
          <p:cNvSpPr>
            <a:spLocks noGrp="1"/>
          </p:cNvSpPr>
          <p:nvPr>
            <p:ph type="title" hasCustomPrompt="1"/>
          </p:nvPr>
        </p:nvSpPr>
        <p:spPr>
          <a:xfrm>
            <a:off x="2136000" y="1108170"/>
            <a:ext cx="7920000" cy="4640165"/>
          </a:xfrm>
        </p:spPr>
        <p:txBody>
          <a:bodyPr anchor="ctr" anchorCtr="0"/>
          <a:lstStyle>
            <a:lvl1pPr algn="ctr">
              <a:defRPr sz="6000">
                <a:solidFill>
                  <a:schemeClr val="bg1"/>
                </a:solidFill>
              </a:defRPr>
            </a:lvl1pPr>
          </a:lstStyle>
          <a:p>
            <a:r>
              <a:rPr lang="de-DE" dirty="0"/>
              <a:t>Untertitel </a:t>
            </a:r>
            <a:br>
              <a:rPr lang="de-DE" dirty="0"/>
            </a:br>
            <a:r>
              <a:rPr lang="de-DE" dirty="0"/>
              <a:t>bearbeiten</a:t>
            </a:r>
            <a:endParaRPr lang="de-AT" dirty="0"/>
          </a:p>
        </p:txBody>
      </p:sp>
      <p:pic>
        <p:nvPicPr>
          <p:cNvPr id="2" name="Grafik 1">
            <a:extLst>
              <a:ext uri="{FF2B5EF4-FFF2-40B4-BE49-F238E27FC236}">
                <a16:creationId xmlns:a16="http://schemas.microsoft.com/office/drawing/2014/main" id="{5E695EF1-A614-6603-1995-88BC1629671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853901" y="309600"/>
            <a:ext cx="1044198" cy="1079999"/>
          </a:xfrm>
          <a:prstGeom prst="rect">
            <a:avLst/>
          </a:prstGeom>
        </p:spPr>
      </p:pic>
    </p:spTree>
    <p:extLst>
      <p:ext uri="{BB962C8B-B14F-4D97-AF65-F5344CB8AC3E}">
        <p14:creationId xmlns:p14="http://schemas.microsoft.com/office/powerpoint/2010/main" val="4141882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Untertitel Wind">
    <p:bg>
      <p:bgPr>
        <a:solidFill>
          <a:srgbClr val="C8D9F1"/>
        </a:solidFill>
        <a:effectLst/>
      </p:bgPr>
    </p:bg>
    <p:spTree>
      <p:nvGrpSpPr>
        <p:cNvPr id="1" name=""/>
        <p:cNvGrpSpPr/>
        <p:nvPr/>
      </p:nvGrpSpPr>
      <p:grpSpPr>
        <a:xfrm>
          <a:off x="0" y="0"/>
          <a:ext cx="0" cy="0"/>
          <a:chOff x="0" y="0"/>
          <a:chExt cx="0" cy="0"/>
        </a:xfrm>
      </p:grpSpPr>
      <p:sp>
        <p:nvSpPr>
          <p:cNvPr id="3" name="Datumsplatzhalter 6">
            <a:extLst>
              <a:ext uri="{FF2B5EF4-FFF2-40B4-BE49-F238E27FC236}">
                <a16:creationId xmlns:a16="http://schemas.microsoft.com/office/drawing/2014/main" id="{4C4010A0-BEF3-D611-D23F-06F104508638}"/>
              </a:ext>
            </a:extLst>
          </p:cNvPr>
          <p:cNvSpPr>
            <a:spLocks noGrp="1"/>
          </p:cNvSpPr>
          <p:nvPr>
            <p:ph type="dt" sz="half" idx="17"/>
          </p:nvPr>
        </p:nvSpPr>
        <p:spPr>
          <a:xfrm>
            <a:off x="619200" y="6368400"/>
            <a:ext cx="1638000" cy="180000"/>
          </a:xfrm>
        </p:spPr>
        <p:txBody>
          <a:bodyPr/>
          <a:lstStyle>
            <a:lvl1pPr>
              <a:defRPr>
                <a:solidFill>
                  <a:schemeClr val="bg1"/>
                </a:solidFill>
              </a:defRPr>
            </a:lvl1pPr>
          </a:lstStyle>
          <a:p>
            <a:fld id="{3FE13946-1EC7-434E-80DE-494F2BF79F30}" type="datetime2">
              <a:rPr lang="de-AT" smtClean="0"/>
              <a:t>Mittwoch, 9. April 2025</a:t>
            </a:fld>
            <a:endParaRPr lang="de-AT" dirty="0"/>
          </a:p>
        </p:txBody>
      </p:sp>
      <p:sp>
        <p:nvSpPr>
          <p:cNvPr id="5" name="Foliennummernplatzhalter 7">
            <a:extLst>
              <a:ext uri="{FF2B5EF4-FFF2-40B4-BE49-F238E27FC236}">
                <a16:creationId xmlns:a16="http://schemas.microsoft.com/office/drawing/2014/main" id="{70E3C6EA-FFD7-1BFF-924B-A73B3C3BAC9B}"/>
              </a:ext>
            </a:extLst>
          </p:cNvPr>
          <p:cNvSpPr>
            <a:spLocks noGrp="1"/>
          </p:cNvSpPr>
          <p:nvPr>
            <p:ph type="sldNum" sz="quarter" idx="18"/>
          </p:nvPr>
        </p:nvSpPr>
        <p:spPr>
          <a:xfrm>
            <a:off x="9172800" y="6368400"/>
            <a:ext cx="2743200" cy="180000"/>
          </a:xfrm>
        </p:spPr>
        <p:txBody>
          <a:bodyPr/>
          <a:lstStyle>
            <a:lvl1pPr>
              <a:defRPr>
                <a:solidFill>
                  <a:schemeClr val="bg1"/>
                </a:solidFill>
              </a:defRPr>
            </a:lvl1pPr>
          </a:lstStyle>
          <a:p>
            <a:fld id="{6308C19C-4CAF-4806-ACB2-0C201BA44AAE}" type="slidenum">
              <a:rPr lang="de-AT" smtClean="0"/>
              <a:pPr/>
              <a:t>‹Nr.›</a:t>
            </a:fld>
            <a:endParaRPr lang="de-AT" dirty="0"/>
          </a:p>
        </p:txBody>
      </p:sp>
      <p:sp>
        <p:nvSpPr>
          <p:cNvPr id="4" name="Titel 1">
            <a:extLst>
              <a:ext uri="{FF2B5EF4-FFF2-40B4-BE49-F238E27FC236}">
                <a16:creationId xmlns:a16="http://schemas.microsoft.com/office/drawing/2014/main" id="{CFA1A18D-E0C7-999F-A9C9-551CE9D874E1}"/>
              </a:ext>
            </a:extLst>
          </p:cNvPr>
          <p:cNvSpPr>
            <a:spLocks noGrp="1"/>
          </p:cNvSpPr>
          <p:nvPr>
            <p:ph type="title" hasCustomPrompt="1"/>
          </p:nvPr>
        </p:nvSpPr>
        <p:spPr>
          <a:xfrm>
            <a:off x="2136000" y="1108170"/>
            <a:ext cx="7920000" cy="4640165"/>
          </a:xfrm>
        </p:spPr>
        <p:txBody>
          <a:bodyPr anchor="ctr" anchorCtr="0"/>
          <a:lstStyle>
            <a:lvl1pPr algn="ctr">
              <a:defRPr sz="6000">
                <a:solidFill>
                  <a:schemeClr val="bg1"/>
                </a:solidFill>
              </a:defRPr>
            </a:lvl1pPr>
          </a:lstStyle>
          <a:p>
            <a:r>
              <a:rPr lang="de-DE" dirty="0"/>
              <a:t>Untertitel </a:t>
            </a:r>
            <a:br>
              <a:rPr lang="de-DE" dirty="0"/>
            </a:br>
            <a:r>
              <a:rPr lang="de-DE" dirty="0"/>
              <a:t>bearbeiten</a:t>
            </a:r>
            <a:endParaRPr lang="de-AT" dirty="0"/>
          </a:p>
        </p:txBody>
      </p:sp>
      <p:pic>
        <p:nvPicPr>
          <p:cNvPr id="2" name="Grafik 1">
            <a:extLst>
              <a:ext uri="{FF2B5EF4-FFF2-40B4-BE49-F238E27FC236}">
                <a16:creationId xmlns:a16="http://schemas.microsoft.com/office/drawing/2014/main" id="{5E695EF1-A614-6603-1995-88BC1629671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853901" y="309600"/>
            <a:ext cx="1044198" cy="1079999"/>
          </a:xfrm>
          <a:prstGeom prst="rect">
            <a:avLst/>
          </a:prstGeom>
        </p:spPr>
      </p:pic>
    </p:spTree>
    <p:extLst>
      <p:ext uri="{BB962C8B-B14F-4D97-AF65-F5344CB8AC3E}">
        <p14:creationId xmlns:p14="http://schemas.microsoft.com/office/powerpoint/2010/main" val="4048667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A1FA76-4A2D-43BC-E52F-881942B013EB}"/>
              </a:ext>
            </a:extLst>
          </p:cNvPr>
          <p:cNvSpPr>
            <a:spLocks noGrp="1"/>
          </p:cNvSpPr>
          <p:nvPr>
            <p:ph type="title" hasCustomPrompt="1"/>
          </p:nvPr>
        </p:nvSpPr>
        <p:spPr/>
        <p:txBody>
          <a:bodyPr/>
          <a:lstStyle>
            <a:lvl1pPr>
              <a:defRPr/>
            </a:lvl1pPr>
          </a:lstStyle>
          <a:p>
            <a:r>
              <a:rPr lang="de-DE" dirty="0"/>
              <a:t>Untertitel bearbeiten</a:t>
            </a:r>
            <a:endParaRPr lang="de-AT" dirty="0"/>
          </a:p>
        </p:txBody>
      </p:sp>
      <p:sp>
        <p:nvSpPr>
          <p:cNvPr id="7" name="Inhaltsplatzhalter 6">
            <a:extLst>
              <a:ext uri="{FF2B5EF4-FFF2-40B4-BE49-F238E27FC236}">
                <a16:creationId xmlns:a16="http://schemas.microsoft.com/office/drawing/2014/main" id="{3B203796-30CA-F379-103B-521CEE4BD932}"/>
              </a:ext>
            </a:extLst>
          </p:cNvPr>
          <p:cNvSpPr>
            <a:spLocks noGrp="1"/>
          </p:cNvSpPr>
          <p:nvPr>
            <p:ph sz="quarter" idx="12"/>
          </p:nvPr>
        </p:nvSpPr>
        <p:spPr>
          <a:xfrm>
            <a:off x="619200" y="1699201"/>
            <a:ext cx="9907202" cy="4359600"/>
          </a:xfrm>
        </p:spPr>
        <p:txBody>
          <a:bodyPr>
            <a:noAutofit/>
          </a:bodyPr>
          <a:lstStyle>
            <a:lvl1pPr>
              <a:defRPr/>
            </a:lvl1pPr>
            <a:lvl2pPr>
              <a:defRPr/>
            </a:lvl2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dirty="0"/>
          </a:p>
        </p:txBody>
      </p:sp>
      <p:sp>
        <p:nvSpPr>
          <p:cNvPr id="11" name="Foliennummernplatzhalter 10">
            <a:extLst>
              <a:ext uri="{FF2B5EF4-FFF2-40B4-BE49-F238E27FC236}">
                <a16:creationId xmlns:a16="http://schemas.microsoft.com/office/drawing/2014/main" id="{3082E36B-9014-08C4-C639-24E7268BCBC8}"/>
              </a:ext>
            </a:extLst>
          </p:cNvPr>
          <p:cNvSpPr>
            <a:spLocks noGrp="1"/>
          </p:cNvSpPr>
          <p:nvPr>
            <p:ph type="sldNum" sz="quarter" idx="14"/>
          </p:nvPr>
        </p:nvSpPr>
        <p:spPr/>
        <p:txBody>
          <a:bodyPr/>
          <a:lstStyle/>
          <a:p>
            <a:fld id="{6308C19C-4CAF-4806-ACB2-0C201BA44AAE}" type="slidenum">
              <a:rPr lang="de-AT" smtClean="0"/>
              <a:pPr/>
              <a:t>‹Nr.›</a:t>
            </a:fld>
            <a:endParaRPr lang="de-AT" dirty="0"/>
          </a:p>
        </p:txBody>
      </p:sp>
      <p:sp>
        <p:nvSpPr>
          <p:cNvPr id="3" name="Datumsplatzhalter 9">
            <a:extLst>
              <a:ext uri="{FF2B5EF4-FFF2-40B4-BE49-F238E27FC236}">
                <a16:creationId xmlns:a16="http://schemas.microsoft.com/office/drawing/2014/main" id="{19A4D8E8-6B22-1B76-8552-77FCE367047D}"/>
              </a:ext>
            </a:extLst>
          </p:cNvPr>
          <p:cNvSpPr>
            <a:spLocks noGrp="1"/>
          </p:cNvSpPr>
          <p:nvPr>
            <p:ph type="dt" sz="half" idx="13"/>
          </p:nvPr>
        </p:nvSpPr>
        <p:spPr>
          <a:xfrm>
            <a:off x="619200" y="6368400"/>
            <a:ext cx="1638062" cy="180000"/>
          </a:xfrm>
        </p:spPr>
        <p:txBody>
          <a:bodyPr/>
          <a:lstStyle/>
          <a:p>
            <a:fld id="{46F992BD-139D-4AAC-8D10-D3CE6AED11F8}" type="datetime2">
              <a:rPr lang="de-AT" smtClean="0"/>
              <a:t>Mittwoch, 9. April 2025</a:t>
            </a:fld>
            <a:endParaRPr lang="de-AT" dirty="0"/>
          </a:p>
        </p:txBody>
      </p:sp>
    </p:spTree>
    <p:extLst>
      <p:ext uri="{BB962C8B-B14F-4D97-AF65-F5344CB8AC3E}">
        <p14:creationId xmlns:p14="http://schemas.microsoft.com/office/powerpoint/2010/main" val="27725897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73D34F33-DAB2-80C0-BE03-2B8F52086DB2}"/>
              </a:ext>
            </a:extLst>
          </p:cNvPr>
          <p:cNvSpPr>
            <a:spLocks noGrp="1"/>
          </p:cNvSpPr>
          <p:nvPr>
            <p:ph type="dt" sz="half" idx="10"/>
          </p:nvPr>
        </p:nvSpPr>
        <p:spPr/>
        <p:txBody>
          <a:bodyPr/>
          <a:lstStyle/>
          <a:p>
            <a:fld id="{C63EBDDA-78DA-4D16-8A4F-D4338B70EEB2}" type="datetime2">
              <a:rPr lang="de-AT" smtClean="0"/>
              <a:t>Mittwoch, 9. April 2025</a:t>
            </a:fld>
            <a:endParaRPr lang="de-AT" dirty="0"/>
          </a:p>
        </p:txBody>
      </p:sp>
      <p:sp>
        <p:nvSpPr>
          <p:cNvPr id="3" name="Foliennummernplatzhalter 2">
            <a:extLst>
              <a:ext uri="{FF2B5EF4-FFF2-40B4-BE49-F238E27FC236}">
                <a16:creationId xmlns:a16="http://schemas.microsoft.com/office/drawing/2014/main" id="{29B8906E-F3DD-2C79-E4F4-86ECC1657526}"/>
              </a:ext>
            </a:extLst>
          </p:cNvPr>
          <p:cNvSpPr>
            <a:spLocks noGrp="1"/>
          </p:cNvSpPr>
          <p:nvPr>
            <p:ph type="sldNum" sz="quarter" idx="11"/>
          </p:nvPr>
        </p:nvSpPr>
        <p:spPr/>
        <p:txBody>
          <a:bodyPr/>
          <a:lstStyle/>
          <a:p>
            <a:fld id="{6308C19C-4CAF-4806-ACB2-0C201BA44AAE}" type="slidenum">
              <a:rPr lang="de-AT" smtClean="0"/>
              <a:pPr/>
              <a:t>‹Nr.›</a:t>
            </a:fld>
            <a:endParaRPr lang="de-AT" dirty="0"/>
          </a:p>
        </p:txBody>
      </p:sp>
    </p:spTree>
    <p:extLst>
      <p:ext uri="{BB962C8B-B14F-4D97-AF65-F5344CB8AC3E}">
        <p14:creationId xmlns:p14="http://schemas.microsoft.com/office/powerpoint/2010/main" val="3018673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Sechs Bildboxen">
    <p:spTree>
      <p:nvGrpSpPr>
        <p:cNvPr id="1" name=""/>
        <p:cNvGrpSpPr/>
        <p:nvPr/>
      </p:nvGrpSpPr>
      <p:grpSpPr>
        <a:xfrm>
          <a:off x="0" y="0"/>
          <a:ext cx="0" cy="0"/>
          <a:chOff x="0" y="0"/>
          <a:chExt cx="0" cy="0"/>
        </a:xfrm>
      </p:grpSpPr>
      <p:sp>
        <p:nvSpPr>
          <p:cNvPr id="7" name="Datumsplatzhalter 6">
            <a:extLst>
              <a:ext uri="{FF2B5EF4-FFF2-40B4-BE49-F238E27FC236}">
                <a16:creationId xmlns:a16="http://schemas.microsoft.com/office/drawing/2014/main" id="{62C42F92-7E19-1EC1-9AF7-156AAD32332D}"/>
              </a:ext>
            </a:extLst>
          </p:cNvPr>
          <p:cNvSpPr>
            <a:spLocks noGrp="1"/>
          </p:cNvSpPr>
          <p:nvPr>
            <p:ph type="dt" sz="half" idx="17"/>
          </p:nvPr>
        </p:nvSpPr>
        <p:spPr>
          <a:xfrm>
            <a:off x="619200" y="6368400"/>
            <a:ext cx="1638061" cy="180000"/>
          </a:xfrm>
        </p:spPr>
        <p:txBody>
          <a:bodyPr/>
          <a:lstStyle/>
          <a:p>
            <a:fld id="{8928051E-D184-4434-B1A3-34993770151E}" type="datetime2">
              <a:rPr lang="de-AT" smtClean="0"/>
              <a:t>Mittwoch, 9. April 2025</a:t>
            </a:fld>
            <a:endParaRPr lang="de-AT" dirty="0"/>
          </a:p>
        </p:txBody>
      </p:sp>
      <p:sp>
        <p:nvSpPr>
          <p:cNvPr id="8" name="Foliennummernplatzhalter 7">
            <a:extLst>
              <a:ext uri="{FF2B5EF4-FFF2-40B4-BE49-F238E27FC236}">
                <a16:creationId xmlns:a16="http://schemas.microsoft.com/office/drawing/2014/main" id="{E80A5741-C843-C761-AAC8-E826C98B84D0}"/>
              </a:ext>
            </a:extLst>
          </p:cNvPr>
          <p:cNvSpPr>
            <a:spLocks noGrp="1"/>
          </p:cNvSpPr>
          <p:nvPr>
            <p:ph type="sldNum" sz="quarter" idx="18"/>
          </p:nvPr>
        </p:nvSpPr>
        <p:spPr/>
        <p:txBody>
          <a:bodyPr/>
          <a:lstStyle/>
          <a:p>
            <a:fld id="{6308C19C-4CAF-4806-ACB2-0C201BA44AAE}" type="slidenum">
              <a:rPr lang="de-AT" smtClean="0"/>
              <a:pPr/>
              <a:t>‹Nr.›</a:t>
            </a:fld>
            <a:endParaRPr lang="de-AT" dirty="0"/>
          </a:p>
        </p:txBody>
      </p:sp>
      <p:sp>
        <p:nvSpPr>
          <p:cNvPr id="4" name="Bildplatzhalter 3">
            <a:extLst>
              <a:ext uri="{FF2B5EF4-FFF2-40B4-BE49-F238E27FC236}">
                <a16:creationId xmlns:a16="http://schemas.microsoft.com/office/drawing/2014/main" id="{F7E6B968-E4B1-D7F9-1899-B79EEBC3C232}"/>
              </a:ext>
            </a:extLst>
          </p:cNvPr>
          <p:cNvSpPr>
            <a:spLocks noGrp="1"/>
          </p:cNvSpPr>
          <p:nvPr>
            <p:ph type="pic" sz="quarter" idx="36" hasCustomPrompt="1"/>
          </p:nvPr>
        </p:nvSpPr>
        <p:spPr>
          <a:xfrm>
            <a:off x="928906" y="1108075"/>
            <a:ext cx="2995612" cy="2165350"/>
          </a:xfrm>
        </p:spPr>
        <p:txBody>
          <a:bodyPr anchor="ctr" anchorCtr="0"/>
          <a:lstStyle>
            <a:lvl1pPr>
              <a:defRPr/>
            </a:lvl1pPr>
            <a:lvl4pPr marL="360000" indent="0">
              <a:buNone/>
              <a:defRPr/>
            </a:lvl4pPr>
          </a:lstStyle>
          <a:p>
            <a:r>
              <a:rPr lang="de-DE" dirty="0"/>
              <a:t>Bild durch Klicken auf Symbol hinzufügen, sonst wie ein Textfeld verwenden</a:t>
            </a:r>
          </a:p>
        </p:txBody>
      </p:sp>
      <p:sp>
        <p:nvSpPr>
          <p:cNvPr id="2" name="Bildplatzhalter 3">
            <a:extLst>
              <a:ext uri="{FF2B5EF4-FFF2-40B4-BE49-F238E27FC236}">
                <a16:creationId xmlns:a16="http://schemas.microsoft.com/office/drawing/2014/main" id="{3AA40295-DF70-E13F-E9B9-DCBA0F5555EE}"/>
              </a:ext>
            </a:extLst>
          </p:cNvPr>
          <p:cNvSpPr>
            <a:spLocks noGrp="1"/>
          </p:cNvSpPr>
          <p:nvPr>
            <p:ph type="pic" sz="quarter" idx="37" hasCustomPrompt="1"/>
          </p:nvPr>
        </p:nvSpPr>
        <p:spPr>
          <a:xfrm>
            <a:off x="4226260" y="1108075"/>
            <a:ext cx="2995612" cy="2165350"/>
          </a:xfrm>
        </p:spPr>
        <p:txBody>
          <a:bodyPr anchor="ctr" anchorCtr="0"/>
          <a:lstStyle>
            <a:lvl1pPr>
              <a:defRPr/>
            </a:lvl1pPr>
            <a:lvl4pPr marL="360000" indent="0">
              <a:buNone/>
              <a:defRPr/>
            </a:lvl4pPr>
          </a:lstStyle>
          <a:p>
            <a:r>
              <a:rPr lang="de-DE" dirty="0"/>
              <a:t>Bild durch Klicken auf Symbol hinzufügen, sonst wie ein Textfeld verwenden</a:t>
            </a:r>
          </a:p>
        </p:txBody>
      </p:sp>
      <p:sp>
        <p:nvSpPr>
          <p:cNvPr id="11" name="Bildplatzhalter 3">
            <a:extLst>
              <a:ext uri="{FF2B5EF4-FFF2-40B4-BE49-F238E27FC236}">
                <a16:creationId xmlns:a16="http://schemas.microsoft.com/office/drawing/2014/main" id="{F1326B39-A81E-4CAE-0626-0FC46249200D}"/>
              </a:ext>
            </a:extLst>
          </p:cNvPr>
          <p:cNvSpPr>
            <a:spLocks noGrp="1"/>
          </p:cNvSpPr>
          <p:nvPr>
            <p:ph type="pic" sz="quarter" idx="38" hasCustomPrompt="1"/>
          </p:nvPr>
        </p:nvSpPr>
        <p:spPr>
          <a:xfrm>
            <a:off x="7548788" y="1108013"/>
            <a:ext cx="2995612" cy="2165350"/>
          </a:xfrm>
        </p:spPr>
        <p:txBody>
          <a:bodyPr anchor="ctr" anchorCtr="0"/>
          <a:lstStyle>
            <a:lvl1pPr>
              <a:defRPr/>
            </a:lvl1pPr>
            <a:lvl4pPr marL="360000" indent="0">
              <a:buNone/>
              <a:defRPr/>
            </a:lvl4pPr>
          </a:lstStyle>
          <a:p>
            <a:r>
              <a:rPr lang="de-DE" dirty="0"/>
              <a:t>Bild durch Klicken auf Symbol hinzufügen, sonst wie ein Textfeld verwenden</a:t>
            </a:r>
          </a:p>
        </p:txBody>
      </p:sp>
      <p:sp>
        <p:nvSpPr>
          <p:cNvPr id="12" name="Bildplatzhalter 3">
            <a:extLst>
              <a:ext uri="{FF2B5EF4-FFF2-40B4-BE49-F238E27FC236}">
                <a16:creationId xmlns:a16="http://schemas.microsoft.com/office/drawing/2014/main" id="{6E8A353F-B6AC-ED26-E510-E5B35A451E89}"/>
              </a:ext>
            </a:extLst>
          </p:cNvPr>
          <p:cNvSpPr>
            <a:spLocks noGrp="1"/>
          </p:cNvSpPr>
          <p:nvPr>
            <p:ph type="pic" sz="quarter" idx="39" hasCustomPrompt="1"/>
          </p:nvPr>
        </p:nvSpPr>
        <p:spPr>
          <a:xfrm>
            <a:off x="928688" y="3584574"/>
            <a:ext cx="2995612" cy="2165350"/>
          </a:xfrm>
        </p:spPr>
        <p:txBody>
          <a:bodyPr anchor="ctr" anchorCtr="0"/>
          <a:lstStyle>
            <a:lvl1pPr>
              <a:defRPr/>
            </a:lvl1pPr>
            <a:lvl4pPr marL="360000" indent="0">
              <a:buNone/>
              <a:defRPr/>
            </a:lvl4pPr>
          </a:lstStyle>
          <a:p>
            <a:r>
              <a:rPr lang="de-DE" dirty="0"/>
              <a:t>Bild durch Klicken auf Symbol hinzufügen, sonst wie ein Textfeld verwenden</a:t>
            </a:r>
          </a:p>
        </p:txBody>
      </p:sp>
      <p:sp>
        <p:nvSpPr>
          <p:cNvPr id="13" name="Bildplatzhalter 3">
            <a:extLst>
              <a:ext uri="{FF2B5EF4-FFF2-40B4-BE49-F238E27FC236}">
                <a16:creationId xmlns:a16="http://schemas.microsoft.com/office/drawing/2014/main" id="{761120DF-6DD6-6C06-BF66-F9EA8E4B96BF}"/>
              </a:ext>
            </a:extLst>
          </p:cNvPr>
          <p:cNvSpPr>
            <a:spLocks noGrp="1"/>
          </p:cNvSpPr>
          <p:nvPr>
            <p:ph type="pic" sz="quarter" idx="40" hasCustomPrompt="1"/>
          </p:nvPr>
        </p:nvSpPr>
        <p:spPr>
          <a:xfrm>
            <a:off x="4226260" y="3584574"/>
            <a:ext cx="2995612" cy="2165350"/>
          </a:xfrm>
        </p:spPr>
        <p:txBody>
          <a:bodyPr anchor="ctr" anchorCtr="0"/>
          <a:lstStyle>
            <a:lvl1pPr>
              <a:defRPr/>
            </a:lvl1pPr>
            <a:lvl4pPr marL="360000" indent="0">
              <a:buNone/>
              <a:defRPr/>
            </a:lvl4pPr>
          </a:lstStyle>
          <a:p>
            <a:r>
              <a:rPr lang="de-DE" dirty="0"/>
              <a:t>Bild durch Klicken auf Symbol hinzufügen, sonst wie ein Textfeld verwenden</a:t>
            </a:r>
          </a:p>
        </p:txBody>
      </p:sp>
      <p:sp>
        <p:nvSpPr>
          <p:cNvPr id="14" name="Bildplatzhalter 3">
            <a:extLst>
              <a:ext uri="{FF2B5EF4-FFF2-40B4-BE49-F238E27FC236}">
                <a16:creationId xmlns:a16="http://schemas.microsoft.com/office/drawing/2014/main" id="{F1968865-7B92-D2A3-2AA4-824C81BDED3F}"/>
              </a:ext>
            </a:extLst>
          </p:cNvPr>
          <p:cNvSpPr>
            <a:spLocks noGrp="1"/>
          </p:cNvSpPr>
          <p:nvPr>
            <p:ph type="pic" sz="quarter" idx="41" hasCustomPrompt="1"/>
          </p:nvPr>
        </p:nvSpPr>
        <p:spPr>
          <a:xfrm>
            <a:off x="7549877" y="3584574"/>
            <a:ext cx="2995612" cy="2165350"/>
          </a:xfrm>
        </p:spPr>
        <p:txBody>
          <a:bodyPr anchor="ctr" anchorCtr="0"/>
          <a:lstStyle>
            <a:lvl1pPr>
              <a:defRPr/>
            </a:lvl1pPr>
            <a:lvl4pPr marL="360000" indent="0">
              <a:buNone/>
              <a:defRPr/>
            </a:lvl4pPr>
          </a:lstStyle>
          <a:p>
            <a:r>
              <a:rPr lang="de-DE" dirty="0"/>
              <a:t>Bild durch Klicken auf Symbol hinzufügen, sonst wie ein Textfeld verwenden</a:t>
            </a:r>
          </a:p>
        </p:txBody>
      </p:sp>
      <p:sp>
        <p:nvSpPr>
          <p:cNvPr id="3" name="Textplatzhalter 7">
            <a:extLst>
              <a:ext uri="{FF2B5EF4-FFF2-40B4-BE49-F238E27FC236}">
                <a16:creationId xmlns:a16="http://schemas.microsoft.com/office/drawing/2014/main" id="{CF57A431-3371-8D38-C046-7EA5D2348B41}"/>
              </a:ext>
            </a:extLst>
          </p:cNvPr>
          <p:cNvSpPr>
            <a:spLocks noGrp="1"/>
          </p:cNvSpPr>
          <p:nvPr>
            <p:ph type="body" sz="quarter" idx="21" hasCustomPrompt="1"/>
          </p:nvPr>
        </p:nvSpPr>
        <p:spPr>
          <a:xfrm>
            <a:off x="2257262" y="6368400"/>
            <a:ext cx="2967037" cy="180000"/>
          </a:xfrm>
        </p:spPr>
        <p:txBody>
          <a:bodyPr anchor="ctr"/>
          <a:lstStyle>
            <a:lvl1pPr marL="0" indent="0" algn="l">
              <a:buNone/>
              <a:defRPr sz="800">
                <a:solidFill>
                  <a:schemeClr val="bg1">
                    <a:lumMod val="50000"/>
                  </a:schemeClr>
                </a:solidFill>
              </a:defRPr>
            </a:lvl1pPr>
          </a:lstStyle>
          <a:p>
            <a:pPr lvl="0"/>
            <a:r>
              <a:rPr lang="de-DE" dirty="0"/>
              <a:t>Bild: Energieagentur Tirol / </a:t>
            </a:r>
            <a:r>
              <a:rPr lang="de-DE" dirty="0" err="1"/>
              <a:t>punkt.agency</a:t>
            </a:r>
            <a:endParaRPr lang="de-DE" dirty="0"/>
          </a:p>
        </p:txBody>
      </p:sp>
    </p:spTree>
    <p:extLst>
      <p:ext uri="{BB962C8B-B14F-4D97-AF65-F5344CB8AC3E}">
        <p14:creationId xmlns:p14="http://schemas.microsoft.com/office/powerpoint/2010/main" val="271712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Untertitel grün">
    <p:bg>
      <p:bgPr>
        <a:solidFill>
          <a:schemeClr val="tx2"/>
        </a:solidFill>
        <a:effectLst/>
      </p:bgPr>
    </p:bg>
    <p:spTree>
      <p:nvGrpSpPr>
        <p:cNvPr id="1" name=""/>
        <p:cNvGrpSpPr/>
        <p:nvPr/>
      </p:nvGrpSpPr>
      <p:grpSpPr>
        <a:xfrm>
          <a:off x="0" y="0"/>
          <a:ext cx="0" cy="0"/>
          <a:chOff x="0" y="0"/>
          <a:chExt cx="0" cy="0"/>
        </a:xfrm>
      </p:grpSpPr>
      <p:sp>
        <p:nvSpPr>
          <p:cNvPr id="3" name="Datumsplatzhalter 6">
            <a:extLst>
              <a:ext uri="{FF2B5EF4-FFF2-40B4-BE49-F238E27FC236}">
                <a16:creationId xmlns:a16="http://schemas.microsoft.com/office/drawing/2014/main" id="{4C4010A0-BEF3-D611-D23F-06F104508638}"/>
              </a:ext>
            </a:extLst>
          </p:cNvPr>
          <p:cNvSpPr>
            <a:spLocks noGrp="1"/>
          </p:cNvSpPr>
          <p:nvPr>
            <p:ph type="dt" sz="half" idx="17"/>
          </p:nvPr>
        </p:nvSpPr>
        <p:spPr>
          <a:xfrm>
            <a:off x="619200" y="6368400"/>
            <a:ext cx="1638000" cy="180000"/>
          </a:xfrm>
        </p:spPr>
        <p:txBody>
          <a:bodyPr/>
          <a:lstStyle>
            <a:lvl1pPr>
              <a:defRPr>
                <a:solidFill>
                  <a:schemeClr val="bg1"/>
                </a:solidFill>
              </a:defRPr>
            </a:lvl1pPr>
          </a:lstStyle>
          <a:p>
            <a:fld id="{654D8C7F-880C-49AC-9EA5-8C72F8EF807E}" type="datetime2">
              <a:rPr lang="de-AT" smtClean="0"/>
              <a:t>Mittwoch, 9. April 2025</a:t>
            </a:fld>
            <a:endParaRPr lang="de-AT" dirty="0"/>
          </a:p>
        </p:txBody>
      </p:sp>
      <p:sp>
        <p:nvSpPr>
          <p:cNvPr id="5" name="Foliennummernplatzhalter 7">
            <a:extLst>
              <a:ext uri="{FF2B5EF4-FFF2-40B4-BE49-F238E27FC236}">
                <a16:creationId xmlns:a16="http://schemas.microsoft.com/office/drawing/2014/main" id="{70E3C6EA-FFD7-1BFF-924B-A73B3C3BAC9B}"/>
              </a:ext>
            </a:extLst>
          </p:cNvPr>
          <p:cNvSpPr>
            <a:spLocks noGrp="1"/>
          </p:cNvSpPr>
          <p:nvPr>
            <p:ph type="sldNum" sz="quarter" idx="18"/>
          </p:nvPr>
        </p:nvSpPr>
        <p:spPr>
          <a:xfrm>
            <a:off x="9172800" y="6368400"/>
            <a:ext cx="2743200" cy="180000"/>
          </a:xfrm>
        </p:spPr>
        <p:txBody>
          <a:bodyPr/>
          <a:lstStyle>
            <a:lvl1pPr>
              <a:defRPr>
                <a:solidFill>
                  <a:schemeClr val="bg1"/>
                </a:solidFill>
              </a:defRPr>
            </a:lvl1pPr>
          </a:lstStyle>
          <a:p>
            <a:fld id="{6308C19C-4CAF-4806-ACB2-0C201BA44AAE}" type="slidenum">
              <a:rPr lang="de-AT" smtClean="0"/>
              <a:pPr/>
              <a:t>‹Nr.›</a:t>
            </a:fld>
            <a:endParaRPr lang="de-AT" dirty="0"/>
          </a:p>
        </p:txBody>
      </p:sp>
      <p:sp>
        <p:nvSpPr>
          <p:cNvPr id="4" name="Titel 1">
            <a:extLst>
              <a:ext uri="{FF2B5EF4-FFF2-40B4-BE49-F238E27FC236}">
                <a16:creationId xmlns:a16="http://schemas.microsoft.com/office/drawing/2014/main" id="{CFA1A18D-E0C7-999F-A9C9-551CE9D874E1}"/>
              </a:ext>
            </a:extLst>
          </p:cNvPr>
          <p:cNvSpPr>
            <a:spLocks noGrp="1"/>
          </p:cNvSpPr>
          <p:nvPr>
            <p:ph type="title" hasCustomPrompt="1"/>
          </p:nvPr>
        </p:nvSpPr>
        <p:spPr>
          <a:xfrm>
            <a:off x="2136000" y="1108170"/>
            <a:ext cx="7920000" cy="4640165"/>
          </a:xfrm>
        </p:spPr>
        <p:txBody>
          <a:bodyPr anchor="ctr" anchorCtr="0"/>
          <a:lstStyle>
            <a:lvl1pPr algn="ctr">
              <a:defRPr sz="6000">
                <a:solidFill>
                  <a:schemeClr val="bg1"/>
                </a:solidFill>
              </a:defRPr>
            </a:lvl1pPr>
          </a:lstStyle>
          <a:p>
            <a:r>
              <a:rPr lang="de-DE" dirty="0"/>
              <a:t>Untertitel </a:t>
            </a:r>
            <a:br>
              <a:rPr lang="de-DE" dirty="0"/>
            </a:br>
            <a:r>
              <a:rPr lang="de-DE" dirty="0"/>
              <a:t>bearbeiten</a:t>
            </a:r>
            <a:endParaRPr lang="de-AT" dirty="0"/>
          </a:p>
        </p:txBody>
      </p:sp>
      <p:pic>
        <p:nvPicPr>
          <p:cNvPr id="2" name="Grafik 1">
            <a:extLst>
              <a:ext uri="{FF2B5EF4-FFF2-40B4-BE49-F238E27FC236}">
                <a16:creationId xmlns:a16="http://schemas.microsoft.com/office/drawing/2014/main" id="{5E695EF1-A614-6603-1995-88BC1629671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853901" y="309600"/>
            <a:ext cx="1044198" cy="1079999"/>
          </a:xfrm>
          <a:prstGeom prst="rect">
            <a:avLst/>
          </a:prstGeom>
        </p:spPr>
      </p:pic>
    </p:spTree>
    <p:extLst>
      <p:ext uri="{BB962C8B-B14F-4D97-AF65-F5344CB8AC3E}">
        <p14:creationId xmlns:p14="http://schemas.microsoft.com/office/powerpoint/2010/main" val="1039942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to">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Textfeld 11"/>
          <p:cNvSpPr txBox="1"/>
          <p:nvPr userDrawn="1"/>
        </p:nvSpPr>
        <p:spPr>
          <a:xfrm>
            <a:off x="11317187" y="700645"/>
            <a:ext cx="184731" cy="300210"/>
          </a:xfrm>
          <a:prstGeom prst="rect">
            <a:avLst/>
          </a:prstGeom>
          <a:noFill/>
        </p:spPr>
        <p:txBody>
          <a:bodyPr wrap="none" rtlCol="0">
            <a:spAutoFit/>
          </a:bodyPr>
          <a:lstStyle/>
          <a:p>
            <a:endParaRPr lang="de-DE" sz="1351"/>
          </a:p>
        </p:txBody>
      </p:sp>
      <p:sp>
        <p:nvSpPr>
          <p:cNvPr id="3" name="Datumsplatzhalter 6">
            <a:extLst>
              <a:ext uri="{FF2B5EF4-FFF2-40B4-BE49-F238E27FC236}">
                <a16:creationId xmlns:a16="http://schemas.microsoft.com/office/drawing/2014/main" id="{4C4010A0-BEF3-D611-D23F-06F104508638}"/>
              </a:ext>
            </a:extLst>
          </p:cNvPr>
          <p:cNvSpPr>
            <a:spLocks noGrp="1"/>
          </p:cNvSpPr>
          <p:nvPr>
            <p:ph type="dt" sz="half" idx="17"/>
          </p:nvPr>
        </p:nvSpPr>
        <p:spPr>
          <a:xfrm>
            <a:off x="619200" y="6368400"/>
            <a:ext cx="1638000" cy="180000"/>
          </a:xfrm>
        </p:spPr>
        <p:txBody>
          <a:bodyPr/>
          <a:lstStyle>
            <a:lvl1pPr>
              <a:defRPr>
                <a:solidFill>
                  <a:schemeClr val="bg1"/>
                </a:solidFill>
              </a:defRPr>
            </a:lvl1pPr>
          </a:lstStyle>
          <a:p>
            <a:fld id="{168B28C8-D05A-47B3-997D-BCA76645F906}" type="datetime2">
              <a:rPr lang="de-AT" smtClean="0"/>
              <a:t>Mittwoch, 9. April 2025</a:t>
            </a:fld>
            <a:endParaRPr lang="de-AT" dirty="0"/>
          </a:p>
        </p:txBody>
      </p:sp>
      <p:sp>
        <p:nvSpPr>
          <p:cNvPr id="5" name="Foliennummernplatzhalter 7">
            <a:extLst>
              <a:ext uri="{FF2B5EF4-FFF2-40B4-BE49-F238E27FC236}">
                <a16:creationId xmlns:a16="http://schemas.microsoft.com/office/drawing/2014/main" id="{70E3C6EA-FFD7-1BFF-924B-A73B3C3BAC9B}"/>
              </a:ext>
            </a:extLst>
          </p:cNvPr>
          <p:cNvSpPr>
            <a:spLocks noGrp="1"/>
          </p:cNvSpPr>
          <p:nvPr>
            <p:ph type="sldNum" sz="quarter" idx="18"/>
          </p:nvPr>
        </p:nvSpPr>
        <p:spPr>
          <a:xfrm>
            <a:off x="9172800" y="6368400"/>
            <a:ext cx="2743200" cy="180000"/>
          </a:xfrm>
        </p:spPr>
        <p:txBody>
          <a:bodyPr/>
          <a:lstStyle>
            <a:lvl1pPr>
              <a:defRPr>
                <a:solidFill>
                  <a:schemeClr val="bg1"/>
                </a:solidFill>
              </a:defRPr>
            </a:lvl1pPr>
          </a:lstStyle>
          <a:p>
            <a:fld id="{6308C19C-4CAF-4806-ACB2-0C201BA44AAE}" type="slidenum">
              <a:rPr lang="de-AT" smtClean="0"/>
              <a:pPr/>
              <a:t>‹Nr.›</a:t>
            </a:fld>
            <a:endParaRPr lang="de-AT" dirty="0"/>
          </a:p>
        </p:txBody>
      </p:sp>
      <p:pic>
        <p:nvPicPr>
          <p:cNvPr id="13" name="Grafik 12">
            <a:extLst>
              <a:ext uri="{FF2B5EF4-FFF2-40B4-BE49-F238E27FC236}">
                <a16:creationId xmlns:a16="http://schemas.microsoft.com/office/drawing/2014/main" id="{BD0EEDFA-89C5-A5B3-3B4A-B748121849C6}"/>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853901" y="309600"/>
            <a:ext cx="1044198" cy="1079999"/>
          </a:xfrm>
          <a:prstGeom prst="rect">
            <a:avLst/>
          </a:prstGeom>
        </p:spPr>
      </p:pic>
      <p:sp>
        <p:nvSpPr>
          <p:cNvPr id="2" name="Textplatzhalter 7">
            <a:extLst>
              <a:ext uri="{FF2B5EF4-FFF2-40B4-BE49-F238E27FC236}">
                <a16:creationId xmlns:a16="http://schemas.microsoft.com/office/drawing/2014/main" id="{275CE296-676F-5E43-DD7F-013E49B3C3D7}"/>
              </a:ext>
            </a:extLst>
          </p:cNvPr>
          <p:cNvSpPr>
            <a:spLocks noGrp="1"/>
          </p:cNvSpPr>
          <p:nvPr>
            <p:ph type="body" sz="quarter" idx="22" hasCustomPrompt="1"/>
          </p:nvPr>
        </p:nvSpPr>
        <p:spPr>
          <a:xfrm>
            <a:off x="2257262" y="6368400"/>
            <a:ext cx="2967037" cy="180000"/>
          </a:xfrm>
        </p:spPr>
        <p:txBody>
          <a:bodyPr anchor="ctr"/>
          <a:lstStyle>
            <a:lvl1pPr marL="0" indent="0" algn="l">
              <a:buNone/>
              <a:defRPr sz="800">
                <a:solidFill>
                  <a:schemeClr val="bg1"/>
                </a:solidFill>
              </a:defRPr>
            </a:lvl1pPr>
          </a:lstStyle>
          <a:p>
            <a:pPr lvl="0"/>
            <a:r>
              <a:rPr lang="de-DE" dirty="0"/>
              <a:t>Bild: Energieagentur Tirol / </a:t>
            </a:r>
            <a:r>
              <a:rPr lang="de-DE" dirty="0" err="1"/>
              <a:t>punkt.agency</a:t>
            </a:r>
            <a:endParaRPr lang="de-DE" dirty="0"/>
          </a:p>
        </p:txBody>
      </p:sp>
    </p:spTree>
    <p:extLst>
      <p:ext uri="{BB962C8B-B14F-4D97-AF65-F5344CB8AC3E}">
        <p14:creationId xmlns:p14="http://schemas.microsoft.com/office/powerpoint/2010/main" val="2972484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to links">
    <p:bg>
      <p:bgPr>
        <a:solidFill>
          <a:schemeClr val="bg1"/>
        </a:solidFill>
        <a:effectLst/>
      </p:bgPr>
    </p:bg>
    <p:spTree>
      <p:nvGrpSpPr>
        <p:cNvPr id="1" name=""/>
        <p:cNvGrpSpPr/>
        <p:nvPr/>
      </p:nvGrpSpPr>
      <p:grpSpPr>
        <a:xfrm>
          <a:off x="0" y="0"/>
          <a:ext cx="0" cy="0"/>
          <a:chOff x="0" y="0"/>
          <a:chExt cx="0" cy="0"/>
        </a:xfrm>
      </p:grpSpPr>
      <p:sp>
        <p:nvSpPr>
          <p:cNvPr id="13" name="Bildplatzhalter 3">
            <a:extLst>
              <a:ext uri="{FF2B5EF4-FFF2-40B4-BE49-F238E27FC236}">
                <a16:creationId xmlns:a16="http://schemas.microsoft.com/office/drawing/2014/main" id="{AA21560A-3719-20CD-38A2-5A77AA60019B}"/>
              </a:ext>
            </a:extLst>
          </p:cNvPr>
          <p:cNvSpPr>
            <a:spLocks noGrp="1"/>
          </p:cNvSpPr>
          <p:nvPr>
            <p:ph type="pic" sz="quarter" idx="20" hasCustomPrompt="1"/>
          </p:nvPr>
        </p:nvSpPr>
        <p:spPr>
          <a:xfrm>
            <a:off x="0" y="0"/>
            <a:ext cx="6096000" cy="6858000"/>
          </a:xfrm>
          <a:prstGeom prst="rect">
            <a:avLst/>
          </a:prstGeom>
          <a:solidFill>
            <a:schemeClr val="tx2">
              <a:lumMod val="20000"/>
              <a:lumOff val="80000"/>
            </a:schemeClr>
          </a:solidFill>
        </p:spPr>
        <p:txBody>
          <a:bodyPr/>
          <a:lstStyle>
            <a:lvl1pPr marL="0" indent="0">
              <a:buNone/>
              <a:defRPr/>
            </a:lvl1pPr>
          </a:lstStyle>
          <a:p>
            <a:r>
              <a:rPr lang="de-DE" dirty="0"/>
              <a:t>Bild durch Klicken auf Symbol hinzufügen (1097x730 Pixel)</a:t>
            </a:r>
          </a:p>
        </p:txBody>
      </p:sp>
      <p:sp>
        <p:nvSpPr>
          <p:cNvPr id="7" name="Datumsplatzhalter 6">
            <a:extLst>
              <a:ext uri="{FF2B5EF4-FFF2-40B4-BE49-F238E27FC236}">
                <a16:creationId xmlns:a16="http://schemas.microsoft.com/office/drawing/2014/main" id="{62C42F92-7E19-1EC1-9AF7-156AAD32332D}"/>
              </a:ext>
            </a:extLst>
          </p:cNvPr>
          <p:cNvSpPr>
            <a:spLocks noGrp="1"/>
          </p:cNvSpPr>
          <p:nvPr>
            <p:ph type="dt" sz="half" idx="17"/>
          </p:nvPr>
        </p:nvSpPr>
        <p:spPr>
          <a:xfrm>
            <a:off x="619200" y="6368400"/>
            <a:ext cx="1638000" cy="180000"/>
          </a:xfrm>
        </p:spPr>
        <p:txBody>
          <a:bodyPr/>
          <a:lstStyle>
            <a:lvl1pPr>
              <a:defRPr>
                <a:solidFill>
                  <a:schemeClr val="bg1"/>
                </a:solidFill>
              </a:defRPr>
            </a:lvl1pPr>
          </a:lstStyle>
          <a:p>
            <a:fld id="{290C8E5F-ED6D-4E53-9129-3D22F5A47ACA}" type="datetime2">
              <a:rPr lang="de-AT" smtClean="0"/>
              <a:t>Mittwoch, 9. April 2025</a:t>
            </a:fld>
            <a:endParaRPr lang="de-AT" dirty="0"/>
          </a:p>
        </p:txBody>
      </p:sp>
      <p:sp>
        <p:nvSpPr>
          <p:cNvPr id="8" name="Foliennummernplatzhalter 7">
            <a:extLst>
              <a:ext uri="{FF2B5EF4-FFF2-40B4-BE49-F238E27FC236}">
                <a16:creationId xmlns:a16="http://schemas.microsoft.com/office/drawing/2014/main" id="{E80A5741-C843-C761-AAC8-E826C98B84D0}"/>
              </a:ext>
            </a:extLst>
          </p:cNvPr>
          <p:cNvSpPr>
            <a:spLocks noGrp="1"/>
          </p:cNvSpPr>
          <p:nvPr>
            <p:ph type="sldNum" sz="quarter" idx="18"/>
          </p:nvPr>
        </p:nvSpPr>
        <p:spPr/>
        <p:txBody>
          <a:bodyPr/>
          <a:lstStyle/>
          <a:p>
            <a:fld id="{6308C19C-4CAF-4806-ACB2-0C201BA44AAE}" type="slidenum">
              <a:rPr lang="de-AT" smtClean="0"/>
              <a:pPr/>
              <a:t>‹Nr.›</a:t>
            </a:fld>
            <a:endParaRPr lang="de-AT" dirty="0"/>
          </a:p>
        </p:txBody>
      </p:sp>
      <p:sp>
        <p:nvSpPr>
          <p:cNvPr id="5" name="Textplatzhalter 4">
            <a:extLst>
              <a:ext uri="{FF2B5EF4-FFF2-40B4-BE49-F238E27FC236}">
                <a16:creationId xmlns:a16="http://schemas.microsoft.com/office/drawing/2014/main" id="{B0567251-7B9B-D76A-1775-60B5D19040D1}"/>
              </a:ext>
            </a:extLst>
          </p:cNvPr>
          <p:cNvSpPr>
            <a:spLocks noGrp="1"/>
          </p:cNvSpPr>
          <p:nvPr>
            <p:ph type="body" sz="quarter" idx="21"/>
          </p:nvPr>
        </p:nvSpPr>
        <p:spPr>
          <a:xfrm>
            <a:off x="6405072" y="1109663"/>
            <a:ext cx="4121642" cy="4639330"/>
          </a:xfrm>
        </p:spPr>
        <p:txBody>
          <a:bodyPr anchor="ctr" anchorCtr="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dirty="0"/>
          </a:p>
        </p:txBody>
      </p:sp>
      <p:sp>
        <p:nvSpPr>
          <p:cNvPr id="2" name="Textplatzhalter 7">
            <a:extLst>
              <a:ext uri="{FF2B5EF4-FFF2-40B4-BE49-F238E27FC236}">
                <a16:creationId xmlns:a16="http://schemas.microsoft.com/office/drawing/2014/main" id="{4786F197-2291-A79C-74EB-600E74A249A8}"/>
              </a:ext>
            </a:extLst>
          </p:cNvPr>
          <p:cNvSpPr>
            <a:spLocks noGrp="1"/>
          </p:cNvSpPr>
          <p:nvPr>
            <p:ph type="body" sz="quarter" idx="22" hasCustomPrompt="1"/>
          </p:nvPr>
        </p:nvSpPr>
        <p:spPr>
          <a:xfrm>
            <a:off x="2257262" y="6368400"/>
            <a:ext cx="2967037" cy="180000"/>
          </a:xfrm>
        </p:spPr>
        <p:txBody>
          <a:bodyPr anchor="ctr"/>
          <a:lstStyle>
            <a:lvl1pPr marL="0" indent="0" algn="l">
              <a:buNone/>
              <a:defRPr sz="800">
                <a:solidFill>
                  <a:schemeClr val="bg1"/>
                </a:solidFill>
              </a:defRPr>
            </a:lvl1pPr>
          </a:lstStyle>
          <a:p>
            <a:pPr lvl="0"/>
            <a:r>
              <a:rPr lang="de-DE" dirty="0"/>
              <a:t>Bild: Energieagentur Tirol / </a:t>
            </a:r>
            <a:r>
              <a:rPr lang="de-DE" dirty="0" err="1"/>
              <a:t>punkt.agency</a:t>
            </a:r>
            <a:endParaRPr lang="de-DE" dirty="0"/>
          </a:p>
        </p:txBody>
      </p:sp>
    </p:spTree>
    <p:extLst>
      <p:ext uri="{BB962C8B-B14F-4D97-AF65-F5344CB8AC3E}">
        <p14:creationId xmlns:p14="http://schemas.microsoft.com/office/powerpoint/2010/main" val="4256665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ld Querformat">
    <p:spTree>
      <p:nvGrpSpPr>
        <p:cNvPr id="1" name=""/>
        <p:cNvGrpSpPr/>
        <p:nvPr/>
      </p:nvGrpSpPr>
      <p:grpSpPr>
        <a:xfrm>
          <a:off x="0" y="0"/>
          <a:ext cx="0" cy="0"/>
          <a:chOff x="0" y="0"/>
          <a:chExt cx="0" cy="0"/>
        </a:xfrm>
      </p:grpSpPr>
      <p:sp>
        <p:nvSpPr>
          <p:cNvPr id="7" name="Datumsplatzhalter 6">
            <a:extLst>
              <a:ext uri="{FF2B5EF4-FFF2-40B4-BE49-F238E27FC236}">
                <a16:creationId xmlns:a16="http://schemas.microsoft.com/office/drawing/2014/main" id="{62C42F92-7E19-1EC1-9AF7-156AAD32332D}"/>
              </a:ext>
            </a:extLst>
          </p:cNvPr>
          <p:cNvSpPr>
            <a:spLocks noGrp="1"/>
          </p:cNvSpPr>
          <p:nvPr>
            <p:ph type="dt" sz="half" idx="17"/>
          </p:nvPr>
        </p:nvSpPr>
        <p:spPr>
          <a:xfrm>
            <a:off x="619200" y="6368400"/>
            <a:ext cx="1638000" cy="180000"/>
          </a:xfrm>
        </p:spPr>
        <p:txBody>
          <a:bodyPr/>
          <a:lstStyle/>
          <a:p>
            <a:fld id="{5C759642-EC4B-4CDC-8AD6-E51D2ADD1466}" type="datetime2">
              <a:rPr lang="de-AT" smtClean="0"/>
              <a:t>Mittwoch, 9. April 2025</a:t>
            </a:fld>
            <a:endParaRPr lang="de-AT" dirty="0"/>
          </a:p>
        </p:txBody>
      </p:sp>
      <p:sp>
        <p:nvSpPr>
          <p:cNvPr id="8" name="Foliennummernplatzhalter 7">
            <a:extLst>
              <a:ext uri="{FF2B5EF4-FFF2-40B4-BE49-F238E27FC236}">
                <a16:creationId xmlns:a16="http://schemas.microsoft.com/office/drawing/2014/main" id="{E80A5741-C843-C761-AAC8-E826C98B84D0}"/>
              </a:ext>
            </a:extLst>
          </p:cNvPr>
          <p:cNvSpPr>
            <a:spLocks noGrp="1"/>
          </p:cNvSpPr>
          <p:nvPr>
            <p:ph type="sldNum" sz="quarter" idx="18"/>
          </p:nvPr>
        </p:nvSpPr>
        <p:spPr/>
        <p:txBody>
          <a:bodyPr/>
          <a:lstStyle/>
          <a:p>
            <a:fld id="{6308C19C-4CAF-4806-ACB2-0C201BA44AAE}" type="slidenum">
              <a:rPr lang="de-AT" smtClean="0"/>
              <a:pPr/>
              <a:t>‹Nr.›</a:t>
            </a:fld>
            <a:endParaRPr lang="de-AT" dirty="0"/>
          </a:p>
        </p:txBody>
      </p:sp>
      <p:sp>
        <p:nvSpPr>
          <p:cNvPr id="13" name="Bildplatzhalter 3">
            <a:extLst>
              <a:ext uri="{FF2B5EF4-FFF2-40B4-BE49-F238E27FC236}">
                <a16:creationId xmlns:a16="http://schemas.microsoft.com/office/drawing/2014/main" id="{AA21560A-3719-20CD-38A2-5A77AA60019B}"/>
              </a:ext>
            </a:extLst>
          </p:cNvPr>
          <p:cNvSpPr>
            <a:spLocks noGrp="1"/>
          </p:cNvSpPr>
          <p:nvPr>
            <p:ph type="pic" sz="quarter" idx="20" hasCustomPrompt="1"/>
          </p:nvPr>
        </p:nvSpPr>
        <p:spPr>
          <a:xfrm>
            <a:off x="928800" y="1109008"/>
            <a:ext cx="6959978" cy="4639985"/>
          </a:xfrm>
          <a:prstGeom prst="rect">
            <a:avLst/>
          </a:prstGeom>
          <a:solidFill>
            <a:schemeClr val="tx2">
              <a:lumMod val="20000"/>
              <a:lumOff val="80000"/>
            </a:schemeClr>
          </a:solidFill>
        </p:spPr>
        <p:txBody>
          <a:bodyPr/>
          <a:lstStyle>
            <a:lvl1pPr marL="0" indent="0">
              <a:buNone/>
              <a:defRPr/>
            </a:lvl1pPr>
          </a:lstStyle>
          <a:p>
            <a:r>
              <a:rPr lang="de-DE" dirty="0"/>
              <a:t>Bild durch Klicken auf Symbol hinzufügen (1097x730 Pixel)</a:t>
            </a:r>
          </a:p>
        </p:txBody>
      </p:sp>
      <p:sp>
        <p:nvSpPr>
          <p:cNvPr id="5" name="Textplatzhalter 4">
            <a:extLst>
              <a:ext uri="{FF2B5EF4-FFF2-40B4-BE49-F238E27FC236}">
                <a16:creationId xmlns:a16="http://schemas.microsoft.com/office/drawing/2014/main" id="{B0567251-7B9B-D76A-1775-60B5D19040D1}"/>
              </a:ext>
            </a:extLst>
          </p:cNvPr>
          <p:cNvSpPr>
            <a:spLocks noGrp="1"/>
          </p:cNvSpPr>
          <p:nvPr>
            <p:ph type="body" sz="quarter" idx="21"/>
          </p:nvPr>
        </p:nvSpPr>
        <p:spPr>
          <a:xfrm>
            <a:off x="8197850" y="1109663"/>
            <a:ext cx="2328863" cy="4639330"/>
          </a:xfrm>
        </p:spPr>
        <p:txBody>
          <a:bodyPr anchor="b" anchorCtr="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dirty="0"/>
          </a:p>
        </p:txBody>
      </p:sp>
      <p:sp>
        <p:nvSpPr>
          <p:cNvPr id="2" name="Textplatzhalter 7">
            <a:extLst>
              <a:ext uri="{FF2B5EF4-FFF2-40B4-BE49-F238E27FC236}">
                <a16:creationId xmlns:a16="http://schemas.microsoft.com/office/drawing/2014/main" id="{4786F197-2291-A79C-74EB-600E74A249A8}"/>
              </a:ext>
            </a:extLst>
          </p:cNvPr>
          <p:cNvSpPr>
            <a:spLocks noGrp="1"/>
          </p:cNvSpPr>
          <p:nvPr>
            <p:ph type="body" sz="quarter" idx="22" hasCustomPrompt="1"/>
          </p:nvPr>
        </p:nvSpPr>
        <p:spPr>
          <a:xfrm>
            <a:off x="2257262" y="6368400"/>
            <a:ext cx="2967037" cy="180000"/>
          </a:xfrm>
        </p:spPr>
        <p:txBody>
          <a:bodyPr anchor="ctr"/>
          <a:lstStyle>
            <a:lvl1pPr marL="0" indent="0" algn="l">
              <a:buNone/>
              <a:defRPr sz="800">
                <a:solidFill>
                  <a:schemeClr val="bg1">
                    <a:lumMod val="50000"/>
                  </a:schemeClr>
                </a:solidFill>
              </a:defRPr>
            </a:lvl1pPr>
          </a:lstStyle>
          <a:p>
            <a:pPr lvl="0"/>
            <a:r>
              <a:rPr lang="de-DE" dirty="0"/>
              <a:t>Bild: Energieagentur Tirol / </a:t>
            </a:r>
            <a:r>
              <a:rPr lang="de-DE" dirty="0" err="1"/>
              <a:t>punkt.agency</a:t>
            </a:r>
            <a:endParaRPr lang="de-DE" dirty="0"/>
          </a:p>
        </p:txBody>
      </p:sp>
    </p:spTree>
    <p:extLst>
      <p:ext uri="{BB962C8B-B14F-4D97-AF65-F5344CB8AC3E}">
        <p14:creationId xmlns:p14="http://schemas.microsoft.com/office/powerpoint/2010/main" val="1112617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tment">
    <p:spTree>
      <p:nvGrpSpPr>
        <p:cNvPr id="1" name=""/>
        <p:cNvGrpSpPr/>
        <p:nvPr/>
      </p:nvGrpSpPr>
      <p:grpSpPr>
        <a:xfrm>
          <a:off x="0" y="0"/>
          <a:ext cx="0" cy="0"/>
          <a:chOff x="0" y="0"/>
          <a:chExt cx="0" cy="0"/>
        </a:xfrm>
      </p:grpSpPr>
      <p:sp>
        <p:nvSpPr>
          <p:cNvPr id="7" name="Datumsplatzhalter 6">
            <a:extLst>
              <a:ext uri="{FF2B5EF4-FFF2-40B4-BE49-F238E27FC236}">
                <a16:creationId xmlns:a16="http://schemas.microsoft.com/office/drawing/2014/main" id="{62C42F92-7E19-1EC1-9AF7-156AAD32332D}"/>
              </a:ext>
            </a:extLst>
          </p:cNvPr>
          <p:cNvSpPr>
            <a:spLocks noGrp="1"/>
          </p:cNvSpPr>
          <p:nvPr>
            <p:ph type="dt" sz="half" idx="17"/>
          </p:nvPr>
        </p:nvSpPr>
        <p:spPr>
          <a:xfrm>
            <a:off x="619200" y="6368400"/>
            <a:ext cx="2664002" cy="180000"/>
          </a:xfrm>
        </p:spPr>
        <p:txBody>
          <a:bodyPr/>
          <a:lstStyle/>
          <a:p>
            <a:fld id="{78422FDE-01D3-4172-8420-821B5632991A}" type="datetime2">
              <a:rPr lang="de-AT" smtClean="0"/>
              <a:t>Mittwoch, 9. April 2025</a:t>
            </a:fld>
            <a:endParaRPr lang="de-AT" dirty="0"/>
          </a:p>
        </p:txBody>
      </p:sp>
      <p:sp>
        <p:nvSpPr>
          <p:cNvPr id="8" name="Foliennummernplatzhalter 7">
            <a:extLst>
              <a:ext uri="{FF2B5EF4-FFF2-40B4-BE49-F238E27FC236}">
                <a16:creationId xmlns:a16="http://schemas.microsoft.com/office/drawing/2014/main" id="{E80A5741-C843-C761-AAC8-E826C98B84D0}"/>
              </a:ext>
            </a:extLst>
          </p:cNvPr>
          <p:cNvSpPr>
            <a:spLocks noGrp="1"/>
          </p:cNvSpPr>
          <p:nvPr>
            <p:ph type="sldNum" sz="quarter" idx="18"/>
          </p:nvPr>
        </p:nvSpPr>
        <p:spPr/>
        <p:txBody>
          <a:bodyPr/>
          <a:lstStyle/>
          <a:p>
            <a:fld id="{6308C19C-4CAF-4806-ACB2-0C201BA44AAE}" type="slidenum">
              <a:rPr lang="de-AT" smtClean="0"/>
              <a:pPr/>
              <a:t>‹Nr.›</a:t>
            </a:fld>
            <a:endParaRPr lang="de-AT" dirty="0"/>
          </a:p>
        </p:txBody>
      </p:sp>
      <p:sp>
        <p:nvSpPr>
          <p:cNvPr id="3" name="Textplatzhalter 2">
            <a:extLst>
              <a:ext uri="{FF2B5EF4-FFF2-40B4-BE49-F238E27FC236}">
                <a16:creationId xmlns:a16="http://schemas.microsoft.com/office/drawing/2014/main" id="{DDFDF1F4-832E-2FAC-B063-5CEA879A6A93}"/>
              </a:ext>
            </a:extLst>
          </p:cNvPr>
          <p:cNvSpPr>
            <a:spLocks noGrp="1"/>
          </p:cNvSpPr>
          <p:nvPr>
            <p:ph type="body" sz="quarter" idx="19"/>
          </p:nvPr>
        </p:nvSpPr>
        <p:spPr>
          <a:xfrm>
            <a:off x="2135999" y="1109663"/>
            <a:ext cx="7920001" cy="4640166"/>
          </a:xfrm>
        </p:spPr>
        <p:txBody>
          <a:bodyPr numCol="1" spcCol="180000" anchor="ctr" anchorCtr="0"/>
          <a:lstStyle>
            <a:lvl1pPr algn="ctr">
              <a:defRPr/>
            </a:lvl1pPr>
            <a:lvl2pPr algn="ctr">
              <a:defRPr/>
            </a:lvl2pPr>
            <a:lvl3pPr algn="ctr">
              <a:defRPr/>
            </a:lvl3pPr>
            <a:lvl4pPr algn="ctr">
              <a:defRPr/>
            </a:lvl4pPr>
            <a:lvl5pPr algn="ct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dirty="0"/>
          </a:p>
        </p:txBody>
      </p:sp>
    </p:spTree>
    <p:extLst>
      <p:ext uri="{BB962C8B-B14F-4D97-AF65-F5344CB8AC3E}">
        <p14:creationId xmlns:p14="http://schemas.microsoft.com/office/powerpoint/2010/main" val="3578700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ld in der Mitte">
    <p:spTree>
      <p:nvGrpSpPr>
        <p:cNvPr id="1" name=""/>
        <p:cNvGrpSpPr/>
        <p:nvPr/>
      </p:nvGrpSpPr>
      <p:grpSpPr>
        <a:xfrm>
          <a:off x="0" y="0"/>
          <a:ext cx="0" cy="0"/>
          <a:chOff x="0" y="0"/>
          <a:chExt cx="0" cy="0"/>
        </a:xfrm>
      </p:grpSpPr>
      <p:sp>
        <p:nvSpPr>
          <p:cNvPr id="2" name="Bildplatzhalter 3">
            <a:extLst>
              <a:ext uri="{FF2B5EF4-FFF2-40B4-BE49-F238E27FC236}">
                <a16:creationId xmlns:a16="http://schemas.microsoft.com/office/drawing/2014/main" id="{3E30A7FF-43D7-DBFC-6E2E-143682F832FA}"/>
              </a:ext>
            </a:extLst>
          </p:cNvPr>
          <p:cNvSpPr>
            <a:spLocks noGrp="1"/>
          </p:cNvSpPr>
          <p:nvPr>
            <p:ph type="pic" sz="quarter" idx="20" hasCustomPrompt="1"/>
          </p:nvPr>
        </p:nvSpPr>
        <p:spPr>
          <a:xfrm>
            <a:off x="2135999" y="1108171"/>
            <a:ext cx="7920000" cy="4639985"/>
          </a:xfrm>
          <a:prstGeom prst="rect">
            <a:avLst/>
          </a:prstGeom>
          <a:solidFill>
            <a:schemeClr val="tx2">
              <a:lumMod val="20000"/>
              <a:lumOff val="80000"/>
            </a:schemeClr>
          </a:solidFill>
        </p:spPr>
        <p:txBody>
          <a:bodyPr/>
          <a:lstStyle>
            <a:lvl1pPr marL="0" indent="0">
              <a:buNone/>
              <a:defRPr/>
            </a:lvl1pPr>
          </a:lstStyle>
          <a:p>
            <a:r>
              <a:rPr lang="de-DE" dirty="0"/>
              <a:t>Bild durch Klicken auf Symbol hinzufügen (1097x730 Pixel)</a:t>
            </a:r>
          </a:p>
        </p:txBody>
      </p:sp>
      <p:sp>
        <p:nvSpPr>
          <p:cNvPr id="7" name="Datumsplatzhalter 6">
            <a:extLst>
              <a:ext uri="{FF2B5EF4-FFF2-40B4-BE49-F238E27FC236}">
                <a16:creationId xmlns:a16="http://schemas.microsoft.com/office/drawing/2014/main" id="{62C42F92-7E19-1EC1-9AF7-156AAD32332D}"/>
              </a:ext>
            </a:extLst>
          </p:cNvPr>
          <p:cNvSpPr>
            <a:spLocks noGrp="1"/>
          </p:cNvSpPr>
          <p:nvPr>
            <p:ph type="dt" sz="half" idx="17"/>
          </p:nvPr>
        </p:nvSpPr>
        <p:spPr>
          <a:xfrm>
            <a:off x="619200" y="6368400"/>
            <a:ext cx="2664002" cy="180000"/>
          </a:xfrm>
        </p:spPr>
        <p:txBody>
          <a:bodyPr/>
          <a:lstStyle/>
          <a:p>
            <a:fld id="{895FB2E9-83A5-41CE-8FB2-64C81D25A7AA}" type="datetime2">
              <a:rPr lang="de-AT" smtClean="0"/>
              <a:t>Mittwoch, 9. April 2025</a:t>
            </a:fld>
            <a:endParaRPr lang="de-AT" dirty="0"/>
          </a:p>
        </p:txBody>
      </p:sp>
      <p:sp>
        <p:nvSpPr>
          <p:cNvPr id="8" name="Foliennummernplatzhalter 7">
            <a:extLst>
              <a:ext uri="{FF2B5EF4-FFF2-40B4-BE49-F238E27FC236}">
                <a16:creationId xmlns:a16="http://schemas.microsoft.com/office/drawing/2014/main" id="{E80A5741-C843-C761-AAC8-E826C98B84D0}"/>
              </a:ext>
            </a:extLst>
          </p:cNvPr>
          <p:cNvSpPr>
            <a:spLocks noGrp="1"/>
          </p:cNvSpPr>
          <p:nvPr>
            <p:ph type="sldNum" sz="quarter" idx="18"/>
          </p:nvPr>
        </p:nvSpPr>
        <p:spPr/>
        <p:txBody>
          <a:bodyPr/>
          <a:lstStyle/>
          <a:p>
            <a:fld id="{6308C19C-4CAF-4806-ACB2-0C201BA44AAE}" type="slidenum">
              <a:rPr lang="de-AT" smtClean="0"/>
              <a:pPr/>
              <a:t>‹Nr.›</a:t>
            </a:fld>
            <a:endParaRPr lang="de-AT" dirty="0"/>
          </a:p>
        </p:txBody>
      </p:sp>
    </p:spTree>
    <p:extLst>
      <p:ext uri="{BB962C8B-B14F-4D97-AF65-F5344CB8AC3E}">
        <p14:creationId xmlns:p14="http://schemas.microsoft.com/office/powerpoint/2010/main" val="3842163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7" name="Datumsplatzhalter 6">
            <a:extLst>
              <a:ext uri="{FF2B5EF4-FFF2-40B4-BE49-F238E27FC236}">
                <a16:creationId xmlns:a16="http://schemas.microsoft.com/office/drawing/2014/main" id="{62C42F92-7E19-1EC1-9AF7-156AAD32332D}"/>
              </a:ext>
            </a:extLst>
          </p:cNvPr>
          <p:cNvSpPr>
            <a:spLocks noGrp="1"/>
          </p:cNvSpPr>
          <p:nvPr>
            <p:ph type="dt" sz="half" idx="17"/>
          </p:nvPr>
        </p:nvSpPr>
        <p:spPr>
          <a:xfrm>
            <a:off x="619200" y="6368400"/>
            <a:ext cx="1638061" cy="180000"/>
          </a:xfrm>
        </p:spPr>
        <p:txBody>
          <a:bodyPr/>
          <a:lstStyle/>
          <a:p>
            <a:fld id="{1FA271C5-6F9E-4115-9AEE-BDDDD90497FF}" type="datetime2">
              <a:rPr lang="de-AT" smtClean="0"/>
              <a:t>Mittwoch, 9. April 2025</a:t>
            </a:fld>
            <a:endParaRPr lang="de-AT" dirty="0"/>
          </a:p>
        </p:txBody>
      </p:sp>
      <p:sp>
        <p:nvSpPr>
          <p:cNvPr id="8" name="Foliennummernplatzhalter 7">
            <a:extLst>
              <a:ext uri="{FF2B5EF4-FFF2-40B4-BE49-F238E27FC236}">
                <a16:creationId xmlns:a16="http://schemas.microsoft.com/office/drawing/2014/main" id="{E80A5741-C843-C761-AAC8-E826C98B84D0}"/>
              </a:ext>
            </a:extLst>
          </p:cNvPr>
          <p:cNvSpPr>
            <a:spLocks noGrp="1"/>
          </p:cNvSpPr>
          <p:nvPr>
            <p:ph type="sldNum" sz="quarter" idx="18"/>
          </p:nvPr>
        </p:nvSpPr>
        <p:spPr/>
        <p:txBody>
          <a:bodyPr/>
          <a:lstStyle/>
          <a:p>
            <a:fld id="{6308C19C-4CAF-4806-ACB2-0C201BA44AAE}" type="slidenum">
              <a:rPr lang="de-AT" smtClean="0"/>
              <a:pPr/>
              <a:t>‹Nr.›</a:t>
            </a:fld>
            <a:endParaRPr lang="de-AT" dirty="0"/>
          </a:p>
        </p:txBody>
      </p:sp>
      <p:sp>
        <p:nvSpPr>
          <p:cNvPr id="4" name="Inhaltsplatzhalter 6">
            <a:extLst>
              <a:ext uri="{FF2B5EF4-FFF2-40B4-BE49-F238E27FC236}">
                <a16:creationId xmlns:a16="http://schemas.microsoft.com/office/drawing/2014/main" id="{559C0EF9-07AB-40B4-521E-6F9F055AF0C0}"/>
              </a:ext>
            </a:extLst>
          </p:cNvPr>
          <p:cNvSpPr>
            <a:spLocks noGrp="1"/>
          </p:cNvSpPr>
          <p:nvPr>
            <p:ph sz="quarter" idx="12" hasCustomPrompt="1"/>
          </p:nvPr>
        </p:nvSpPr>
        <p:spPr>
          <a:xfrm>
            <a:off x="928800" y="1994400"/>
            <a:ext cx="9601200" cy="2869200"/>
          </a:xfrm>
        </p:spPr>
        <p:txBody>
          <a:bodyPr numCol="1" anchor="ctr" anchorCtr="0">
            <a:noAutofit/>
          </a:bodyPr>
          <a:lstStyle>
            <a:lvl1pPr marL="0" indent="0">
              <a:buNone/>
              <a:defRPr sz="1600" i="1">
                <a:solidFill>
                  <a:schemeClr val="tx1"/>
                </a:solidFill>
              </a:defRPr>
            </a:lvl1pPr>
          </a:lstStyle>
          <a:p>
            <a:pPr lvl="0"/>
            <a:r>
              <a:rPr lang="de-DE" dirty="0"/>
              <a:t>Zitat</a:t>
            </a:r>
            <a:endParaRPr lang="de-AT" dirty="0"/>
          </a:p>
        </p:txBody>
      </p:sp>
      <p:sp>
        <p:nvSpPr>
          <p:cNvPr id="5" name="Inhaltsplatzhalter 8">
            <a:extLst>
              <a:ext uri="{FF2B5EF4-FFF2-40B4-BE49-F238E27FC236}">
                <a16:creationId xmlns:a16="http://schemas.microsoft.com/office/drawing/2014/main" id="{62DACA22-96B7-3CA2-D21F-4FF3685A534A}"/>
              </a:ext>
            </a:extLst>
          </p:cNvPr>
          <p:cNvSpPr>
            <a:spLocks noGrp="1"/>
          </p:cNvSpPr>
          <p:nvPr>
            <p:ph sz="quarter" idx="19" hasCustomPrompt="1"/>
          </p:nvPr>
        </p:nvSpPr>
        <p:spPr>
          <a:xfrm>
            <a:off x="928800" y="4863600"/>
            <a:ext cx="2886075" cy="310785"/>
          </a:xfrm>
          <a:prstGeom prst="rect">
            <a:avLst/>
          </a:prstGeom>
        </p:spPr>
        <p:txBody>
          <a:bodyPr anchor="b">
            <a:noAutofit/>
          </a:bodyPr>
          <a:lstStyle>
            <a:lvl1pPr marL="0" indent="0" algn="l">
              <a:buNone/>
              <a:defRPr sz="1800" b="1">
                <a:solidFill>
                  <a:schemeClr val="tx2"/>
                </a:solidFill>
                <a:latin typeface="Calibri" panose="020F0502020204030204" pitchFamily="34" charset="0"/>
                <a:ea typeface="Calibri" panose="020F0502020204030204" pitchFamily="34" charset="0"/>
                <a:cs typeface="Calibri" panose="020F0502020204030204" pitchFamily="34" charset="0"/>
              </a:defRPr>
            </a:lvl1pPr>
          </a:lstStyle>
          <a:p>
            <a:pPr lvl="0"/>
            <a:r>
              <a:rPr lang="de-AT" dirty="0"/>
              <a:t>Name</a:t>
            </a:r>
          </a:p>
        </p:txBody>
      </p:sp>
      <p:sp>
        <p:nvSpPr>
          <p:cNvPr id="6" name="Inhaltsplatzhalter 8">
            <a:extLst>
              <a:ext uri="{FF2B5EF4-FFF2-40B4-BE49-F238E27FC236}">
                <a16:creationId xmlns:a16="http://schemas.microsoft.com/office/drawing/2014/main" id="{5301A6C2-8723-B008-1E27-E88651699F0C}"/>
              </a:ext>
            </a:extLst>
          </p:cNvPr>
          <p:cNvSpPr>
            <a:spLocks noGrp="1"/>
          </p:cNvSpPr>
          <p:nvPr>
            <p:ph sz="quarter" idx="16" hasCustomPrompt="1"/>
          </p:nvPr>
        </p:nvSpPr>
        <p:spPr>
          <a:xfrm>
            <a:off x="928800" y="5174386"/>
            <a:ext cx="2886075" cy="310785"/>
          </a:xfrm>
          <a:prstGeom prst="rect">
            <a:avLst/>
          </a:prstGeom>
        </p:spPr>
        <p:txBody>
          <a:bodyPr anchor="t">
            <a:noAutofit/>
          </a:bodyPr>
          <a:lstStyle>
            <a:lvl1pPr marL="0" indent="0" algn="l">
              <a:buNone/>
              <a:defRPr sz="1400" b="0">
                <a:solidFill>
                  <a:schemeClr val="tx2"/>
                </a:solidFill>
                <a:latin typeface="Calibri" panose="020F0502020204030204" pitchFamily="34" charset="0"/>
                <a:ea typeface="Calibri" panose="020F0502020204030204" pitchFamily="34" charset="0"/>
                <a:cs typeface="Calibri" panose="020F0502020204030204" pitchFamily="34" charset="0"/>
              </a:defRPr>
            </a:lvl1pPr>
          </a:lstStyle>
          <a:p>
            <a:pPr lvl="0"/>
            <a:r>
              <a:rPr lang="de-AT" dirty="0"/>
              <a:t>Funktion/Quelle</a:t>
            </a:r>
          </a:p>
        </p:txBody>
      </p:sp>
      <p:pic>
        <p:nvPicPr>
          <p:cNvPr id="18" name="Grafik 17">
            <a:extLst>
              <a:ext uri="{FF2B5EF4-FFF2-40B4-BE49-F238E27FC236}">
                <a16:creationId xmlns:a16="http://schemas.microsoft.com/office/drawing/2014/main" id="{78AEA5CB-48FB-496D-5381-E2791DA07A3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8800" y="1273103"/>
            <a:ext cx="949398" cy="721296"/>
          </a:xfrm>
          <a:prstGeom prst="rect">
            <a:avLst/>
          </a:prstGeom>
        </p:spPr>
      </p:pic>
    </p:spTree>
    <p:extLst>
      <p:ext uri="{BB962C8B-B14F-4D97-AF65-F5344CB8AC3E}">
        <p14:creationId xmlns:p14="http://schemas.microsoft.com/office/powerpoint/2010/main" val="13463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platzhalter 7"/>
          <p:cNvSpPr>
            <a:spLocks noGrp="1"/>
          </p:cNvSpPr>
          <p:nvPr>
            <p:ph type="body" idx="1"/>
          </p:nvPr>
        </p:nvSpPr>
        <p:spPr>
          <a:xfrm>
            <a:off x="619200" y="1699201"/>
            <a:ext cx="9907202" cy="4359600"/>
          </a:xfrm>
          <a:prstGeom prst="rect">
            <a:avLst/>
          </a:prstGeom>
        </p:spPr>
        <p:txBody>
          <a:bodyPr vert="horz" lIns="0" tIns="0" rIns="0" bIns="0" rtlCol="0">
            <a:noAutofit/>
          </a:bodyPr>
          <a:lstStyle/>
          <a:p>
            <a:pPr lvl="0"/>
            <a:r>
              <a:rPr lang="de-AT" dirty="0"/>
              <a:t>Mastertextformat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2" name="Titelplatzhalter 1"/>
          <p:cNvSpPr>
            <a:spLocks noGrp="1"/>
          </p:cNvSpPr>
          <p:nvPr>
            <p:ph type="title"/>
          </p:nvPr>
        </p:nvSpPr>
        <p:spPr>
          <a:xfrm>
            <a:off x="619200" y="910389"/>
            <a:ext cx="9907202" cy="479211"/>
          </a:xfrm>
          <a:prstGeom prst="rect">
            <a:avLst/>
          </a:prstGeom>
        </p:spPr>
        <p:txBody>
          <a:bodyPr vert="horz" wrap="square" lIns="0" tIns="0" rIns="0" bIns="0" numCol="1" rtlCol="0" anchor="t" anchorCtr="0">
            <a:noAutofit/>
          </a:bodyPr>
          <a:lstStyle/>
          <a:p>
            <a:r>
              <a:rPr lang="de-AT" dirty="0"/>
              <a:t>Mastertitelformat bearbeiten</a:t>
            </a:r>
            <a:endParaRPr lang="de-DE" dirty="0"/>
          </a:p>
        </p:txBody>
      </p:sp>
      <p:pic>
        <p:nvPicPr>
          <p:cNvPr id="5" name="Grafik 4">
            <a:extLst>
              <a:ext uri="{FF2B5EF4-FFF2-40B4-BE49-F238E27FC236}">
                <a16:creationId xmlns:a16="http://schemas.microsoft.com/office/drawing/2014/main" id="{420264D3-7134-60E0-3598-956BCFEC22A4}"/>
              </a:ext>
            </a:extLst>
          </p:cNvPr>
          <p:cNvPicPr>
            <a:picLocks noChangeAspect="1"/>
          </p:cNvPicPr>
          <p:nvPr userDrawn="1"/>
        </p:nvPicPr>
        <p:blipFill>
          <a:blip r:embed="rId23">
            <a:extLst>
              <a:ext uri="{96DAC541-7B7A-43D3-8B79-37D633B846F1}">
                <asvg:svgBlip xmlns:asvg="http://schemas.microsoft.com/office/drawing/2016/SVG/main" r:embed="rId24"/>
              </a:ext>
            </a:extLst>
          </a:blip>
          <a:srcRect/>
          <a:stretch/>
        </p:blipFill>
        <p:spPr>
          <a:xfrm>
            <a:off x="10853901" y="309600"/>
            <a:ext cx="1044198" cy="1080000"/>
          </a:xfrm>
          <a:prstGeom prst="rect">
            <a:avLst/>
          </a:prstGeom>
        </p:spPr>
      </p:pic>
      <p:sp>
        <p:nvSpPr>
          <p:cNvPr id="4" name="Datumsplatzhalter 3">
            <a:extLst>
              <a:ext uri="{FF2B5EF4-FFF2-40B4-BE49-F238E27FC236}">
                <a16:creationId xmlns:a16="http://schemas.microsoft.com/office/drawing/2014/main" id="{B8B1C8A7-9A6D-7972-CA79-5FB14656D0D1}"/>
              </a:ext>
            </a:extLst>
          </p:cNvPr>
          <p:cNvSpPr>
            <a:spLocks noGrp="1" noRot="1" noMove="1" noResize="1" noEditPoints="1" noAdjustHandles="1" noChangeArrowheads="1" noChangeShapeType="1"/>
          </p:cNvSpPr>
          <p:nvPr>
            <p:ph type="dt" sz="half" idx="2"/>
          </p:nvPr>
        </p:nvSpPr>
        <p:spPr>
          <a:xfrm>
            <a:off x="619200" y="6368400"/>
            <a:ext cx="2664002" cy="180000"/>
          </a:xfrm>
          <a:prstGeom prst="rect">
            <a:avLst/>
          </a:prstGeom>
        </p:spPr>
        <p:txBody>
          <a:bodyPr vert="horz" lIns="0" tIns="0" rIns="0" bIns="0" rtlCol="0" anchor="ctr" anchorCtr="0"/>
          <a:lstStyle>
            <a:lvl1pPr algn="l">
              <a:defRPr sz="800">
                <a:solidFill>
                  <a:schemeClr val="tx1">
                    <a:tint val="75000"/>
                  </a:schemeClr>
                </a:solidFill>
                <a:latin typeface="Georgia" panose="02040502050405020303" pitchFamily="18" charset="0"/>
                <a:cs typeface="Arial" panose="020B0604020202020204" pitchFamily="34" charset="0"/>
              </a:defRPr>
            </a:lvl1pPr>
          </a:lstStyle>
          <a:p>
            <a:fld id="{F1B8C13C-F36F-41DA-971B-E67FCF189C0A}" type="datetime2">
              <a:rPr lang="de-AT" smtClean="0"/>
              <a:t>Mittwoch, 9. April 2025</a:t>
            </a:fld>
            <a:endParaRPr lang="de-AT" dirty="0"/>
          </a:p>
        </p:txBody>
      </p:sp>
      <p:sp>
        <p:nvSpPr>
          <p:cNvPr id="6" name="Foliennummernplatzhalter 5">
            <a:extLst>
              <a:ext uri="{FF2B5EF4-FFF2-40B4-BE49-F238E27FC236}">
                <a16:creationId xmlns:a16="http://schemas.microsoft.com/office/drawing/2014/main" id="{A731E658-B30C-E575-B987-E443C626568D}"/>
              </a:ext>
            </a:extLst>
          </p:cNvPr>
          <p:cNvSpPr>
            <a:spLocks noGrp="1" noRot="1" noMove="1" noResize="1" noEditPoints="1" noAdjustHandles="1" noChangeArrowheads="1" noChangeShapeType="1"/>
          </p:cNvSpPr>
          <p:nvPr>
            <p:ph type="sldNum" sz="quarter" idx="4"/>
          </p:nvPr>
        </p:nvSpPr>
        <p:spPr>
          <a:xfrm>
            <a:off x="9172800" y="6368400"/>
            <a:ext cx="2743200" cy="180000"/>
          </a:xfrm>
          <a:prstGeom prst="rect">
            <a:avLst/>
          </a:prstGeom>
        </p:spPr>
        <p:txBody>
          <a:bodyPr vert="horz" lIns="0" tIns="0" rIns="0" bIns="0" rtlCol="0" anchor="ctr" anchorCtr="0"/>
          <a:lstStyle>
            <a:lvl1pPr algn="r">
              <a:defRPr sz="800">
                <a:solidFill>
                  <a:schemeClr val="tx1">
                    <a:tint val="75000"/>
                  </a:schemeClr>
                </a:solidFill>
                <a:latin typeface="Georgia" panose="02040502050405020303" pitchFamily="18" charset="0"/>
                <a:cs typeface="Arial" panose="020B0604020202020204" pitchFamily="34" charset="0"/>
              </a:defRPr>
            </a:lvl1pPr>
          </a:lstStyle>
          <a:p>
            <a:fld id="{6308C19C-4CAF-4806-ACB2-0C201BA44AAE}" type="slidenum">
              <a:rPr lang="de-AT" smtClean="0"/>
              <a:pPr/>
              <a:t>‹Nr.›</a:t>
            </a:fld>
            <a:endParaRPr lang="de-AT" dirty="0"/>
          </a:p>
        </p:txBody>
      </p:sp>
    </p:spTree>
    <p:extLst>
      <p:ext uri="{BB962C8B-B14F-4D97-AF65-F5344CB8AC3E}">
        <p14:creationId xmlns:p14="http://schemas.microsoft.com/office/powerpoint/2010/main" val="1106587684"/>
      </p:ext>
    </p:extLst>
  </p:cSld>
  <p:clrMap bg1="lt1" tx1="dk1" bg2="lt2" tx2="dk2" accent1="accent1" accent2="accent2" accent3="accent3" accent4="accent4" accent5="accent5" accent6="accent6" hlink="hlink" folHlink="folHlink"/>
  <p:sldLayoutIdLst>
    <p:sldLayoutId id="2147483918" r:id="rId1"/>
    <p:sldLayoutId id="2147483782" r:id="rId2"/>
    <p:sldLayoutId id="2147483653" r:id="rId3"/>
    <p:sldLayoutId id="2147483906" r:id="rId4"/>
    <p:sldLayoutId id="2147483907" r:id="rId5"/>
    <p:sldLayoutId id="2147483909" r:id="rId6"/>
    <p:sldLayoutId id="2147483910" r:id="rId7"/>
    <p:sldLayoutId id="2147483920" r:id="rId8"/>
    <p:sldLayoutId id="2147483917" r:id="rId9"/>
    <p:sldLayoutId id="2147483900" r:id="rId10"/>
    <p:sldLayoutId id="2147483805" r:id="rId11"/>
    <p:sldLayoutId id="2147483809" r:id="rId12"/>
    <p:sldLayoutId id="2147483916" r:id="rId13"/>
    <p:sldLayoutId id="2147483911" r:id="rId14"/>
    <p:sldLayoutId id="2147483912" r:id="rId15"/>
    <p:sldLayoutId id="2147483913" r:id="rId16"/>
    <p:sldLayoutId id="2147483914" r:id="rId17"/>
    <p:sldLayoutId id="2147483915" r:id="rId18"/>
    <p:sldLayoutId id="2147483919" r:id="rId19"/>
    <p:sldLayoutId id="2147483921" r:id="rId20"/>
    <p:sldLayoutId id="2147483923" r:id="rId21"/>
  </p:sldLayoutIdLst>
  <p:hf hdr="0" ftr="0" dt="0"/>
  <p:txStyles>
    <p:titleStyle>
      <a:lvl1pPr algn="l" defTabSz="914377" rtl="0" eaLnBrk="1" latinLnBrk="0" hangingPunct="1">
        <a:lnSpc>
          <a:spcPct val="90000"/>
        </a:lnSpc>
        <a:spcBef>
          <a:spcPct val="0"/>
        </a:spcBef>
        <a:buNone/>
        <a:defRPr sz="3600" b="1" i="0" kern="1200" spc="0">
          <a:solidFill>
            <a:schemeClr val="tx1"/>
          </a:solidFill>
          <a:latin typeface="Calibri" panose="020F0502020204030204" pitchFamily="34" charset="0"/>
          <a:ea typeface="Calibri" panose="020F0502020204030204" pitchFamily="34" charset="0"/>
          <a:cs typeface="Calibri" panose="020F0502020204030204" pitchFamily="34" charset="0"/>
        </a:defRPr>
      </a:lvl1pPr>
    </p:titleStyle>
    <p:bodyStyle>
      <a:lvl1pPr marL="179388" indent="-179388" algn="l" defTabSz="914377" rtl="0" eaLnBrk="1" latinLnBrk="0" hangingPunct="1">
        <a:lnSpc>
          <a:spcPct val="120000"/>
        </a:lnSpc>
        <a:spcBef>
          <a:spcPts val="0"/>
        </a:spcBef>
        <a:spcAft>
          <a:spcPts val="0"/>
        </a:spcAft>
        <a:buClr>
          <a:schemeClr val="tx2"/>
        </a:buClr>
        <a:buSzPct val="100000"/>
        <a:buFont typeface="Cambria" panose="02040503050406030204" pitchFamily="18" charset="0"/>
        <a:buChar char="&gt;"/>
        <a:tabLst>
          <a:tab pos="6010124" algn="r"/>
        </a:tabLst>
        <a:defRPr sz="1600" b="0" i="0" kern="1200">
          <a:solidFill>
            <a:schemeClr val="tx1"/>
          </a:solidFill>
          <a:latin typeface="Georgia" panose="02040502050405020303" pitchFamily="18" charset="0"/>
          <a:ea typeface="Cambria" charset="0"/>
          <a:cs typeface="Arial" panose="020B0604020202020204" pitchFamily="34" charset="0"/>
        </a:defRPr>
      </a:lvl1pPr>
      <a:lvl2pPr marL="180000" indent="144000" algn="l" defTabSz="914377" rtl="0" eaLnBrk="1" latinLnBrk="0" hangingPunct="1">
        <a:lnSpc>
          <a:spcPct val="90000"/>
        </a:lnSpc>
        <a:spcBef>
          <a:spcPts val="500"/>
        </a:spcBef>
        <a:buClr>
          <a:schemeClr val="tx2"/>
        </a:buClr>
        <a:buSzPct val="90000"/>
        <a:buFont typeface=".AppleSystemUIFont" charset="0"/>
        <a:buChar char="&gt;"/>
        <a:defRPr sz="1400" b="0" i="0" kern="1200">
          <a:solidFill>
            <a:schemeClr val="tx1"/>
          </a:solidFill>
          <a:latin typeface="Georgia" panose="02040502050405020303" pitchFamily="18" charset="0"/>
          <a:ea typeface="Cambria" charset="0"/>
          <a:cs typeface="Arial" panose="020B0604020202020204" pitchFamily="34" charset="0"/>
        </a:defRPr>
      </a:lvl2pPr>
      <a:lvl3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3pPr>
      <a:lvl4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4pPr>
      <a:lvl5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baseline="0">
          <a:solidFill>
            <a:schemeClr val="tx1"/>
          </a:solidFill>
          <a:latin typeface="Georgia" panose="02040502050405020303" pitchFamily="18" charset="0"/>
          <a:ea typeface="Cambria" charset="0"/>
          <a:cs typeface="Arial" panose="020B0604020202020204" pitchFamily="34"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jpeg"/><Relationship Id="rId12"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15.jpe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jpeg"/><Relationship Id="rId12"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15.jpe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jpeg"/><Relationship Id="rId12"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openxmlformats.org/officeDocument/2006/relationships/image" Target="../media/image15.jpe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8.tiff"/></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4HFBR2mepno"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1.xml"/><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1346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A6474F90-9738-0855-C44A-3392DE070F05}"/>
              </a:ext>
            </a:extLst>
          </p:cNvPr>
          <p:cNvSpPr>
            <a:spLocks noGrp="1"/>
          </p:cNvSpPr>
          <p:nvPr>
            <p:ph type="sldNum" sz="quarter" idx="18"/>
          </p:nvPr>
        </p:nvSpPr>
        <p:spPr/>
        <p:txBody>
          <a:bodyPr/>
          <a:lstStyle/>
          <a:p>
            <a:fld id="{6308C19C-4CAF-4806-ACB2-0C201BA44AAE}" type="slidenum">
              <a:rPr lang="de-AT" smtClean="0"/>
              <a:pPr/>
              <a:t>10</a:t>
            </a:fld>
            <a:endParaRPr lang="de-AT" dirty="0"/>
          </a:p>
        </p:txBody>
      </p:sp>
      <p:sp>
        <p:nvSpPr>
          <p:cNvPr id="7" name="Textplatzhalter 6">
            <a:extLst>
              <a:ext uri="{FF2B5EF4-FFF2-40B4-BE49-F238E27FC236}">
                <a16:creationId xmlns:a16="http://schemas.microsoft.com/office/drawing/2014/main" id="{B4B29115-5657-B334-0EB0-40D67C0858DC}"/>
              </a:ext>
            </a:extLst>
          </p:cNvPr>
          <p:cNvSpPr>
            <a:spLocks noGrp="1"/>
          </p:cNvSpPr>
          <p:nvPr>
            <p:ph type="body" sz="quarter" idx="21"/>
          </p:nvPr>
        </p:nvSpPr>
        <p:spPr/>
        <p:txBody>
          <a:bodyPr/>
          <a:lstStyle/>
          <a:p>
            <a:r>
              <a:rPr lang="de-AT" dirty="0"/>
              <a:t>Bild: Shutterstock und </a:t>
            </a:r>
            <a:r>
              <a:rPr lang="de-AT" dirty="0" err="1"/>
              <a:t>Pixabay</a:t>
            </a:r>
            <a:endParaRPr lang="de-AT" dirty="0"/>
          </a:p>
        </p:txBody>
      </p:sp>
      <p:sp>
        <p:nvSpPr>
          <p:cNvPr id="5" name="Bildplatzhalter 11">
            <a:extLst>
              <a:ext uri="{FF2B5EF4-FFF2-40B4-BE49-F238E27FC236}">
                <a16:creationId xmlns:a16="http://schemas.microsoft.com/office/drawing/2014/main" id="{1BF70115-5424-14B0-881F-6BE482EEA492}"/>
              </a:ext>
            </a:extLst>
          </p:cNvPr>
          <p:cNvSpPr txBox="1">
            <a:spLocks noGrp="1" noRot="1" noMove="1" noResize="1" noEditPoints="1" noAdjustHandles="1" noChangeArrowheads="1" noChangeShapeType="1"/>
          </p:cNvSpPr>
          <p:nvPr/>
        </p:nvSpPr>
        <p:spPr>
          <a:xfrm>
            <a:off x="8739965" y="3584574"/>
            <a:ext cx="1800000" cy="2165350"/>
          </a:xfrm>
          <a:prstGeom prst="rect">
            <a:avLst/>
          </a:prstGeom>
        </p:spPr>
        <p:txBody>
          <a:bodyPr vert="horz" lIns="0" tIns="0" rIns="0" bIns="0" rtlCol="0" anchor="ctr" anchorCtr="0">
            <a:noAutofit/>
          </a:bodyPr>
          <a:lstStyle>
            <a:lvl1pPr marL="179388" indent="-179388" algn="l" defTabSz="914377" rtl="0" eaLnBrk="1" latinLnBrk="0" hangingPunct="1">
              <a:lnSpc>
                <a:spcPct val="120000"/>
              </a:lnSpc>
              <a:spcBef>
                <a:spcPts val="0"/>
              </a:spcBef>
              <a:spcAft>
                <a:spcPts val="0"/>
              </a:spcAft>
              <a:buClr>
                <a:schemeClr val="tx2"/>
              </a:buClr>
              <a:buSzPct val="100000"/>
              <a:buFont typeface="Cambria" panose="02040503050406030204" pitchFamily="18" charset="0"/>
              <a:buChar char="&gt;"/>
              <a:tabLst>
                <a:tab pos="6010124" algn="r"/>
              </a:tabLst>
              <a:defRPr sz="1600" b="0" i="0" kern="1200">
                <a:solidFill>
                  <a:schemeClr val="tx1"/>
                </a:solidFill>
                <a:latin typeface="Georgia" panose="02040502050405020303" pitchFamily="18" charset="0"/>
                <a:ea typeface="Cambria" charset="0"/>
                <a:cs typeface="Arial" panose="020B0604020202020204" pitchFamily="34" charset="0"/>
              </a:defRPr>
            </a:lvl1pPr>
            <a:lvl2pPr marL="180000" indent="144000" algn="l" defTabSz="914377" rtl="0" eaLnBrk="1" latinLnBrk="0" hangingPunct="1">
              <a:lnSpc>
                <a:spcPct val="90000"/>
              </a:lnSpc>
              <a:spcBef>
                <a:spcPts val="500"/>
              </a:spcBef>
              <a:buClr>
                <a:schemeClr val="tx2"/>
              </a:buClr>
              <a:buSzPct val="90000"/>
              <a:buFont typeface=".AppleSystemUIFont" charset="0"/>
              <a:buChar char="&gt;"/>
              <a:defRPr sz="1400" b="0" i="0" kern="1200">
                <a:solidFill>
                  <a:schemeClr val="tx1"/>
                </a:solidFill>
                <a:latin typeface="Georgia" panose="02040502050405020303" pitchFamily="18" charset="0"/>
                <a:ea typeface="Cambria" charset="0"/>
                <a:cs typeface="Arial" panose="020B0604020202020204" pitchFamily="34" charset="0"/>
              </a:defRPr>
            </a:lvl2pPr>
            <a:lvl3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3pPr>
            <a:lvl4pPr marL="360000" indent="0" algn="l" defTabSz="914377" rtl="0" eaLnBrk="1" latinLnBrk="0" hangingPunct="1">
              <a:lnSpc>
                <a:spcPct val="90000"/>
              </a:lnSpc>
              <a:spcBef>
                <a:spcPts val="500"/>
              </a:spcBef>
              <a:buClr>
                <a:schemeClr val="tx2"/>
              </a:buClr>
              <a:buSzPct val="90000"/>
              <a:buFont typeface=".AppleSystemUIFont" charset="0"/>
              <a:buNone/>
              <a:defRPr sz="1200" b="0" i="0" kern="1200">
                <a:solidFill>
                  <a:schemeClr val="tx1"/>
                </a:solidFill>
                <a:latin typeface="Georgia" panose="02040502050405020303" pitchFamily="18" charset="0"/>
                <a:ea typeface="Cambria" charset="0"/>
                <a:cs typeface="Arial" panose="020B0604020202020204" pitchFamily="34" charset="0"/>
              </a:defRPr>
            </a:lvl4pPr>
            <a:lvl5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baseline="0">
                <a:solidFill>
                  <a:schemeClr val="tx1"/>
                </a:solidFill>
                <a:latin typeface="Georgia" panose="02040502050405020303" pitchFamily="18" charset="0"/>
                <a:ea typeface="Cambria" charset="0"/>
                <a:cs typeface="Arial" panose="020B0604020202020204" pitchFamily="34"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de-AT" dirty="0"/>
          </a:p>
        </p:txBody>
      </p:sp>
      <p:pic>
        <p:nvPicPr>
          <p:cNvPr id="18" name="Bildplatzhalter 17">
            <a:extLst>
              <a:ext uri="{FF2B5EF4-FFF2-40B4-BE49-F238E27FC236}">
                <a16:creationId xmlns:a16="http://schemas.microsoft.com/office/drawing/2014/main" id="{1916C498-EDD8-F326-3E84-816CFE66DF96}"/>
              </a:ext>
            </a:extLst>
          </p:cNvPr>
          <p:cNvPicPr>
            <a:picLocks noGrp="1" noRot="1" noChangeAspect="1" noMove="1" noResize="1" noEditPoints="1" noAdjustHandles="1" noChangeArrowheads="1" noChangeShapeType="1" noCrop="1"/>
          </p:cNvPicPr>
          <p:nvPr>
            <p:ph type="pic" sz="quarter" idx="36"/>
          </p:nvPr>
        </p:nvPicPr>
        <p:blipFill>
          <a:blip r:embed="rId3" cstate="screen">
            <a:extLst>
              <a:ext uri="{28A0092B-C50C-407E-A947-70E740481C1C}">
                <a14:useLocalDpi xmlns:a14="http://schemas.microsoft.com/office/drawing/2010/main"/>
              </a:ext>
            </a:extLst>
          </a:blip>
          <a:srcRect/>
          <a:stretch>
            <a:fillRect/>
          </a:stretch>
        </p:blipFill>
        <p:spPr>
          <a:xfrm>
            <a:off x="928688" y="1108075"/>
            <a:ext cx="1800225" cy="2165350"/>
          </a:xfrm>
          <a:prstGeom prst="rect">
            <a:avLst/>
          </a:prstGeom>
        </p:spPr>
      </p:pic>
      <p:pic>
        <p:nvPicPr>
          <p:cNvPr id="19" name="Bildplatzhalter 18">
            <a:extLst>
              <a:ext uri="{FF2B5EF4-FFF2-40B4-BE49-F238E27FC236}">
                <a16:creationId xmlns:a16="http://schemas.microsoft.com/office/drawing/2014/main" id="{08ABAAE7-48DB-1148-8551-770075C5A670}"/>
              </a:ext>
            </a:extLst>
          </p:cNvPr>
          <p:cNvPicPr>
            <a:picLocks noGrp="1" noRot="1" noChangeAspect="1" noMove="1" noResize="1" noEditPoints="1" noAdjustHandles="1" noChangeArrowheads="1" noChangeShapeType="1" noCrop="1"/>
          </p:cNvPicPr>
          <p:nvPr>
            <p:ph type="pic" sz="quarter" idx="37"/>
          </p:nvPr>
        </p:nvPicPr>
        <p:blipFill>
          <a:blip r:embed="rId4" cstate="screen">
            <a:extLst>
              <a:ext uri="{28A0092B-C50C-407E-A947-70E740481C1C}">
                <a14:useLocalDpi xmlns:a14="http://schemas.microsoft.com/office/drawing/2010/main"/>
              </a:ext>
            </a:extLst>
          </a:blip>
          <a:srcRect/>
          <a:stretch>
            <a:fillRect/>
          </a:stretch>
        </p:blipFill>
        <p:spPr>
          <a:xfrm>
            <a:off x="2886303" y="1108072"/>
            <a:ext cx="1800225" cy="2165350"/>
          </a:xfrm>
          <a:prstGeom prst="rect">
            <a:avLst/>
          </a:prstGeom>
        </p:spPr>
      </p:pic>
      <p:pic>
        <p:nvPicPr>
          <p:cNvPr id="20" name="Bildplatzhalter 19">
            <a:extLst>
              <a:ext uri="{FF2B5EF4-FFF2-40B4-BE49-F238E27FC236}">
                <a16:creationId xmlns:a16="http://schemas.microsoft.com/office/drawing/2014/main" id="{367D9BA0-9733-AE4F-4216-CC6FBFBE82B4}"/>
              </a:ext>
            </a:extLst>
          </p:cNvPr>
          <p:cNvPicPr>
            <a:picLocks noGrp="1" noRot="1" noChangeAspect="1" noMove="1" noResize="1" noEditPoints="1" noAdjustHandles="1" noChangeArrowheads="1" noChangeShapeType="1" noCrop="1"/>
          </p:cNvPicPr>
          <p:nvPr>
            <p:ph type="pic" sz="quarter" idx="39"/>
          </p:nvPr>
        </p:nvPicPr>
        <p:blipFill rotWithShape="1">
          <a:blip r:embed="rId5" cstate="print">
            <a:extLst>
              <a:ext uri="{28A0092B-C50C-407E-A947-70E740481C1C}">
                <a14:useLocalDpi xmlns:a14="http://schemas.microsoft.com/office/drawing/2010/main"/>
              </a:ext>
            </a:extLst>
          </a:blip>
          <a:srcRect/>
          <a:stretch/>
        </p:blipFill>
        <p:spPr>
          <a:xfrm>
            <a:off x="928688" y="3584574"/>
            <a:ext cx="1800225" cy="2165350"/>
          </a:xfrm>
          <a:prstGeom prst="rect">
            <a:avLst/>
          </a:prstGeom>
        </p:spPr>
      </p:pic>
      <p:pic>
        <p:nvPicPr>
          <p:cNvPr id="21" name="Bildplatzhalter 20">
            <a:extLst>
              <a:ext uri="{FF2B5EF4-FFF2-40B4-BE49-F238E27FC236}">
                <a16:creationId xmlns:a16="http://schemas.microsoft.com/office/drawing/2014/main" id="{6467EE06-0516-44E9-CD47-107406C1F001}"/>
              </a:ext>
            </a:extLst>
          </p:cNvPr>
          <p:cNvPicPr>
            <a:picLocks noGrp="1" noRot="1" noChangeAspect="1" noMove="1" noResize="1" noEditPoints="1" noAdjustHandles="1" noChangeArrowheads="1" noChangeShapeType="1" noCrop="1"/>
          </p:cNvPicPr>
          <p:nvPr>
            <p:ph type="pic" sz="quarter" idx="40"/>
          </p:nvPr>
        </p:nvPicPr>
        <p:blipFill>
          <a:blip r:embed="rId6" cstate="screen">
            <a:extLst>
              <a:ext uri="{28A0092B-C50C-407E-A947-70E740481C1C}">
                <a14:useLocalDpi xmlns:a14="http://schemas.microsoft.com/office/drawing/2010/main"/>
              </a:ext>
            </a:extLst>
          </a:blip>
          <a:srcRect/>
          <a:stretch>
            <a:fillRect/>
          </a:stretch>
        </p:blipFill>
        <p:spPr>
          <a:xfrm>
            <a:off x="2886303" y="3584572"/>
            <a:ext cx="1800225" cy="2165350"/>
          </a:xfrm>
          <a:prstGeom prst="rect">
            <a:avLst/>
          </a:prstGeom>
        </p:spPr>
      </p:pic>
      <p:pic>
        <p:nvPicPr>
          <p:cNvPr id="22" name="Bildplatzhalter 21">
            <a:extLst>
              <a:ext uri="{FF2B5EF4-FFF2-40B4-BE49-F238E27FC236}">
                <a16:creationId xmlns:a16="http://schemas.microsoft.com/office/drawing/2014/main" id="{E38DF639-72A3-2721-6E28-032E97E2B937}"/>
              </a:ext>
            </a:extLst>
          </p:cNvPr>
          <p:cNvPicPr>
            <a:picLocks noGrp="1" noRot="1" noChangeAspect="1" noMove="1" noResize="1" noEditPoints="1" noAdjustHandles="1" noChangeArrowheads="1" noChangeShapeType="1" noCrop="1"/>
          </p:cNvPicPr>
          <p:nvPr>
            <p:ph type="pic" sz="quarter" idx="38"/>
          </p:nvPr>
        </p:nvPicPr>
        <p:blipFill>
          <a:blip r:embed="rId7" cstate="screen">
            <a:extLst>
              <a:ext uri="{28A0092B-C50C-407E-A947-70E740481C1C}">
                <a14:useLocalDpi xmlns:a14="http://schemas.microsoft.com/office/drawing/2010/main"/>
              </a:ext>
            </a:extLst>
          </a:blip>
          <a:srcRect/>
          <a:stretch>
            <a:fillRect/>
          </a:stretch>
        </p:blipFill>
        <p:spPr>
          <a:xfrm>
            <a:off x="8743950" y="1108074"/>
            <a:ext cx="1800225" cy="2165350"/>
          </a:xfrm>
          <a:prstGeom prst="rect">
            <a:avLst/>
          </a:prstGeom>
        </p:spPr>
      </p:pic>
      <p:pic>
        <p:nvPicPr>
          <p:cNvPr id="23" name="Bildplatzhalter 22">
            <a:extLst>
              <a:ext uri="{FF2B5EF4-FFF2-40B4-BE49-F238E27FC236}">
                <a16:creationId xmlns:a16="http://schemas.microsoft.com/office/drawing/2014/main" id="{D9DAA4FA-17BA-E00A-F2D5-F8E4C66E7B9D}"/>
              </a:ext>
            </a:extLst>
          </p:cNvPr>
          <p:cNvPicPr>
            <a:picLocks noGrp="1" noRot="1" noChangeAspect="1" noMove="1" noResize="1" noEditPoints="1" noAdjustHandles="1" noChangeArrowheads="1" noChangeShapeType="1" noCrop="1"/>
          </p:cNvPicPr>
          <p:nvPr>
            <p:ph type="pic" sz="quarter" idx="41"/>
          </p:nvPr>
        </p:nvPicPr>
        <p:blipFill>
          <a:blip r:embed="rId8" cstate="screen">
            <a:extLst>
              <a:ext uri="{28A0092B-C50C-407E-A947-70E740481C1C}">
                <a14:useLocalDpi xmlns:a14="http://schemas.microsoft.com/office/drawing/2010/main"/>
              </a:ext>
            </a:extLst>
          </a:blip>
          <a:srcRect/>
          <a:stretch>
            <a:fillRect/>
          </a:stretch>
        </p:blipFill>
        <p:spPr>
          <a:xfrm>
            <a:off x="8743950" y="3584574"/>
            <a:ext cx="1800225" cy="2165350"/>
          </a:xfrm>
          <a:prstGeom prst="rect">
            <a:avLst/>
          </a:prstGeom>
        </p:spPr>
      </p:pic>
      <p:pic>
        <p:nvPicPr>
          <p:cNvPr id="42" name="Bildplatzhalter 18">
            <a:extLst>
              <a:ext uri="{FF2B5EF4-FFF2-40B4-BE49-F238E27FC236}">
                <a16:creationId xmlns:a16="http://schemas.microsoft.com/office/drawing/2014/main" id="{9D3E3840-6F55-3936-9865-C4FA96FC9D5B}"/>
              </a:ext>
            </a:extLst>
          </p:cNvPr>
          <p:cNvPicPr>
            <a:picLocks noGrp="1" noRot="1" noChangeAspect="1" noMove="1" noResize="1" noEditPoints="1" noAdjustHandles="1" noChangeArrowheads="1" noChangeShapeType="1" noCrop="1"/>
          </p:cNvPicPr>
          <p:nvPr/>
        </p:nvPicPr>
        <p:blipFill>
          <a:blip r:embed="rId9" cstate="print">
            <a:extLst>
              <a:ext uri="{28A0092B-C50C-407E-A947-70E740481C1C}">
                <a14:useLocalDpi xmlns:a14="http://schemas.microsoft.com/office/drawing/2010/main"/>
              </a:ext>
            </a:extLst>
          </a:blip>
          <a:srcRect b="-499"/>
          <a:stretch/>
        </p:blipFill>
        <p:spPr>
          <a:xfrm>
            <a:off x="6791941" y="1108072"/>
            <a:ext cx="1800225" cy="2165350"/>
          </a:xfrm>
          <a:prstGeom prst="rect">
            <a:avLst/>
          </a:prstGeom>
        </p:spPr>
      </p:pic>
      <p:pic>
        <p:nvPicPr>
          <p:cNvPr id="43" name="Bildplatzhalter 20">
            <a:extLst>
              <a:ext uri="{FF2B5EF4-FFF2-40B4-BE49-F238E27FC236}">
                <a16:creationId xmlns:a16="http://schemas.microsoft.com/office/drawing/2014/main" id="{5B2023C5-EE31-C882-3097-AFD4CF994C46}"/>
              </a:ext>
            </a:extLst>
          </p:cNvPr>
          <p:cNvPicPr>
            <a:picLocks noGrp="1" noRot="1" noChangeAspect="1" noMove="1" noResize="1" noEditPoints="1" noAdjustHandles="1" noChangeArrowheads="1" noChangeShapeType="1" noCrop="1"/>
          </p:cNvPicPr>
          <p:nvPr/>
        </p:nvPicPr>
        <p:blipFill>
          <a:blip r:embed="rId10" cstate="screen">
            <a:extLst>
              <a:ext uri="{28A0092B-C50C-407E-A947-70E740481C1C}">
                <a14:useLocalDpi xmlns:a14="http://schemas.microsoft.com/office/drawing/2010/main"/>
              </a:ext>
            </a:extLst>
          </a:blip>
          <a:srcRect/>
          <a:stretch/>
        </p:blipFill>
        <p:spPr>
          <a:xfrm>
            <a:off x="6789949" y="3584571"/>
            <a:ext cx="1800225" cy="2165350"/>
          </a:xfrm>
          <a:prstGeom prst="rect">
            <a:avLst/>
          </a:prstGeom>
        </p:spPr>
      </p:pic>
      <p:pic>
        <p:nvPicPr>
          <p:cNvPr id="44" name="Bildplatzhalter 18">
            <a:extLst>
              <a:ext uri="{FF2B5EF4-FFF2-40B4-BE49-F238E27FC236}">
                <a16:creationId xmlns:a16="http://schemas.microsoft.com/office/drawing/2014/main" id="{65FAC73B-944F-07BB-5EC6-12F6115182F5}"/>
              </a:ext>
            </a:extLst>
          </p:cNvPr>
          <p:cNvPicPr>
            <a:picLocks noGrp="1" noRot="1" noChangeAspect="1" noMove="1" noResize="1" noEditPoints="1" noAdjustHandles="1" noChangeArrowheads="1" noChangeShapeType="1" noCrop="1"/>
          </p:cNvPicPr>
          <p:nvPr/>
        </p:nvPicPr>
        <p:blipFill>
          <a:blip r:embed="rId11" cstate="screen">
            <a:extLst>
              <a:ext uri="{28A0092B-C50C-407E-A947-70E740481C1C}">
                <a14:useLocalDpi xmlns:a14="http://schemas.microsoft.com/office/drawing/2010/main"/>
              </a:ext>
            </a:extLst>
          </a:blip>
          <a:srcRect/>
          <a:stretch/>
        </p:blipFill>
        <p:spPr>
          <a:xfrm>
            <a:off x="4845910" y="1108075"/>
            <a:ext cx="1800225" cy="2165350"/>
          </a:xfrm>
          <a:prstGeom prst="rect">
            <a:avLst/>
          </a:prstGeom>
        </p:spPr>
      </p:pic>
      <p:pic>
        <p:nvPicPr>
          <p:cNvPr id="45" name="Bildplatzhalter 20">
            <a:extLst>
              <a:ext uri="{FF2B5EF4-FFF2-40B4-BE49-F238E27FC236}">
                <a16:creationId xmlns:a16="http://schemas.microsoft.com/office/drawing/2014/main" id="{82FF6FF2-5C43-4EC3-E50A-96DBFD846C26}"/>
              </a:ext>
            </a:extLst>
          </p:cNvPr>
          <p:cNvPicPr>
            <a:picLocks noGrp="1" noRot="1" noChangeAspect="1" noMove="1" noResize="1" noEditPoints="1" noAdjustHandles="1" noChangeArrowheads="1" noChangeShapeType="1" noCrop="1"/>
          </p:cNvPicPr>
          <p:nvPr/>
        </p:nvPicPr>
        <p:blipFill>
          <a:blip r:embed="rId12" cstate="screen">
            <a:extLst>
              <a:ext uri="{28A0092B-C50C-407E-A947-70E740481C1C}">
                <a14:useLocalDpi xmlns:a14="http://schemas.microsoft.com/office/drawing/2010/main"/>
              </a:ext>
            </a:extLst>
          </a:blip>
          <a:srcRect/>
          <a:stretch/>
        </p:blipFill>
        <p:spPr>
          <a:xfrm>
            <a:off x="4843918" y="3584574"/>
            <a:ext cx="1800225" cy="2165350"/>
          </a:xfrm>
          <a:prstGeom prst="rect">
            <a:avLst/>
          </a:prstGeom>
        </p:spPr>
      </p:pic>
      <p:sp>
        <p:nvSpPr>
          <p:cNvPr id="60" name="Inhaltsplatzhalter 11">
            <a:extLst>
              <a:ext uri="{FF2B5EF4-FFF2-40B4-BE49-F238E27FC236}">
                <a16:creationId xmlns:a16="http://schemas.microsoft.com/office/drawing/2014/main" id="{FC6CD2B0-0FE8-74EA-68DC-97617B73751B}"/>
              </a:ext>
            </a:extLst>
          </p:cNvPr>
          <p:cNvSpPr txBox="1">
            <a:spLocks/>
          </p:cNvSpPr>
          <p:nvPr/>
        </p:nvSpPr>
        <p:spPr>
          <a:xfrm>
            <a:off x="928688" y="1108072"/>
            <a:ext cx="1800225" cy="2165353"/>
          </a:xfrm>
          <a:prstGeom prst="rect">
            <a:avLst/>
          </a:prstGeom>
        </p:spPr>
        <p:txBody>
          <a:bodyPr anchor="ctr"/>
          <a:lstStyle>
            <a:lvl1pPr marL="179388" indent="-179388" algn="l" defTabSz="914377" rtl="0" eaLnBrk="1" latinLnBrk="0" hangingPunct="1">
              <a:lnSpc>
                <a:spcPct val="120000"/>
              </a:lnSpc>
              <a:spcBef>
                <a:spcPts val="0"/>
              </a:spcBef>
              <a:spcAft>
                <a:spcPts val="0"/>
              </a:spcAft>
              <a:buClr>
                <a:schemeClr val="tx2"/>
              </a:buClr>
              <a:buSzPct val="100000"/>
              <a:buFont typeface="Cambria" panose="02040503050406030204" pitchFamily="18" charset="0"/>
              <a:buChar char="&gt;"/>
              <a:tabLst>
                <a:tab pos="6010124" algn="r"/>
              </a:tabLst>
              <a:defRPr sz="1600" b="0" i="0" kern="1200">
                <a:solidFill>
                  <a:schemeClr val="tx1"/>
                </a:solidFill>
                <a:latin typeface="Georgia" panose="02040502050405020303" pitchFamily="18" charset="0"/>
                <a:ea typeface="Cambria" charset="0"/>
                <a:cs typeface="Arial" panose="020B0604020202020204" pitchFamily="34" charset="0"/>
              </a:defRPr>
            </a:lvl1pPr>
            <a:lvl2pPr marL="180000" indent="144000" algn="l" defTabSz="914377" rtl="0" eaLnBrk="1" latinLnBrk="0" hangingPunct="1">
              <a:lnSpc>
                <a:spcPct val="90000"/>
              </a:lnSpc>
              <a:spcBef>
                <a:spcPts val="500"/>
              </a:spcBef>
              <a:buClr>
                <a:schemeClr val="tx2"/>
              </a:buClr>
              <a:buSzPct val="90000"/>
              <a:buFont typeface=".AppleSystemUIFont" charset="0"/>
              <a:buChar char="&gt;"/>
              <a:defRPr sz="1400" b="0" i="0" kern="1200">
                <a:solidFill>
                  <a:schemeClr val="tx1"/>
                </a:solidFill>
                <a:latin typeface="Georgia" panose="02040502050405020303" pitchFamily="18" charset="0"/>
                <a:ea typeface="Cambria" charset="0"/>
                <a:cs typeface="Arial" panose="020B0604020202020204" pitchFamily="34" charset="0"/>
              </a:defRPr>
            </a:lvl2pPr>
            <a:lvl3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3pPr>
            <a:lvl4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4pPr>
            <a:lvl5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baseline="0">
                <a:solidFill>
                  <a:schemeClr val="tx1"/>
                </a:solidFill>
                <a:latin typeface="Georgia" panose="02040502050405020303" pitchFamily="18" charset="0"/>
                <a:ea typeface="Cambria" charset="0"/>
                <a:cs typeface="Arial" panose="020B0604020202020204" pitchFamily="34"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Cambria" panose="02040503050406030204" pitchFamily="18" charset="0"/>
              <a:buNone/>
            </a:pPr>
            <a:r>
              <a:rPr lang="de-DE" sz="2400" b="1" dirty="0">
                <a:solidFill>
                  <a:schemeClr val="bg1"/>
                </a:solidFill>
                <a:latin typeface="Calibri" panose="020F0502020204030204" pitchFamily="34" charset="0"/>
                <a:ea typeface="Calibri" panose="020F0502020204030204" pitchFamily="34" charset="0"/>
                <a:cs typeface="Calibri" panose="020F0502020204030204" pitchFamily="34" charset="0"/>
              </a:rPr>
              <a:t>Kohle</a:t>
            </a:r>
            <a:endParaRPr lang="de-AT" sz="2000" dirty="0">
              <a:solidFill>
                <a:schemeClr val="bg1"/>
              </a:solidFill>
            </a:endParaRPr>
          </a:p>
        </p:txBody>
      </p:sp>
      <p:sp>
        <p:nvSpPr>
          <p:cNvPr id="61" name="Inhaltsplatzhalter 11">
            <a:extLst>
              <a:ext uri="{FF2B5EF4-FFF2-40B4-BE49-F238E27FC236}">
                <a16:creationId xmlns:a16="http://schemas.microsoft.com/office/drawing/2014/main" id="{FC4A1DD6-3900-8059-DC3E-D7D1257301E2}"/>
              </a:ext>
            </a:extLst>
          </p:cNvPr>
          <p:cNvSpPr txBox="1">
            <a:spLocks/>
          </p:cNvSpPr>
          <p:nvPr/>
        </p:nvSpPr>
        <p:spPr>
          <a:xfrm>
            <a:off x="2881507" y="1108069"/>
            <a:ext cx="1800225" cy="2165353"/>
          </a:xfrm>
          <a:prstGeom prst="rect">
            <a:avLst/>
          </a:prstGeom>
        </p:spPr>
        <p:txBody>
          <a:bodyPr anchor="ctr"/>
          <a:lstStyle>
            <a:lvl1pPr marL="179388" indent="-179388" algn="l" defTabSz="914377" rtl="0" eaLnBrk="1" latinLnBrk="0" hangingPunct="1">
              <a:lnSpc>
                <a:spcPct val="120000"/>
              </a:lnSpc>
              <a:spcBef>
                <a:spcPts val="0"/>
              </a:spcBef>
              <a:spcAft>
                <a:spcPts val="0"/>
              </a:spcAft>
              <a:buClr>
                <a:schemeClr val="tx2"/>
              </a:buClr>
              <a:buSzPct val="100000"/>
              <a:buFont typeface="Cambria" panose="02040503050406030204" pitchFamily="18" charset="0"/>
              <a:buChar char="&gt;"/>
              <a:tabLst>
                <a:tab pos="6010124" algn="r"/>
              </a:tabLst>
              <a:defRPr sz="1600" b="0" i="0" kern="1200">
                <a:solidFill>
                  <a:schemeClr val="tx1"/>
                </a:solidFill>
                <a:latin typeface="Georgia" panose="02040502050405020303" pitchFamily="18" charset="0"/>
                <a:ea typeface="Cambria" charset="0"/>
                <a:cs typeface="Arial" panose="020B0604020202020204" pitchFamily="34" charset="0"/>
              </a:defRPr>
            </a:lvl1pPr>
            <a:lvl2pPr marL="180000" indent="144000" algn="l" defTabSz="914377" rtl="0" eaLnBrk="1" latinLnBrk="0" hangingPunct="1">
              <a:lnSpc>
                <a:spcPct val="90000"/>
              </a:lnSpc>
              <a:spcBef>
                <a:spcPts val="500"/>
              </a:spcBef>
              <a:buClr>
                <a:schemeClr val="tx2"/>
              </a:buClr>
              <a:buSzPct val="90000"/>
              <a:buFont typeface=".AppleSystemUIFont" charset="0"/>
              <a:buChar char="&gt;"/>
              <a:defRPr sz="1400" b="0" i="0" kern="1200">
                <a:solidFill>
                  <a:schemeClr val="tx1"/>
                </a:solidFill>
                <a:latin typeface="Georgia" panose="02040502050405020303" pitchFamily="18" charset="0"/>
                <a:ea typeface="Cambria" charset="0"/>
                <a:cs typeface="Arial" panose="020B0604020202020204" pitchFamily="34" charset="0"/>
              </a:defRPr>
            </a:lvl2pPr>
            <a:lvl3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3pPr>
            <a:lvl4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4pPr>
            <a:lvl5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baseline="0">
                <a:solidFill>
                  <a:schemeClr val="tx1"/>
                </a:solidFill>
                <a:latin typeface="Georgia" panose="02040502050405020303" pitchFamily="18" charset="0"/>
                <a:ea typeface="Cambria" charset="0"/>
                <a:cs typeface="Arial" panose="020B0604020202020204" pitchFamily="34"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Cambria" panose="02040503050406030204" pitchFamily="18" charset="0"/>
              <a:buNone/>
            </a:pPr>
            <a:r>
              <a:rPr lang="de-DE" sz="2400" b="1" dirty="0">
                <a:solidFill>
                  <a:schemeClr val="bg1"/>
                </a:solidFill>
                <a:latin typeface="Calibri" panose="020F0502020204030204" pitchFamily="34" charset="0"/>
                <a:ea typeface="Calibri" panose="020F0502020204030204" pitchFamily="34" charset="0"/>
                <a:cs typeface="Calibri" panose="020F0502020204030204" pitchFamily="34" charset="0"/>
              </a:rPr>
              <a:t>Umwelt-wärme</a:t>
            </a:r>
            <a:endParaRPr lang="de-AT" sz="2000" dirty="0">
              <a:solidFill>
                <a:schemeClr val="bg1"/>
              </a:solidFill>
            </a:endParaRPr>
          </a:p>
        </p:txBody>
      </p:sp>
      <p:sp>
        <p:nvSpPr>
          <p:cNvPr id="64" name="Inhaltsplatzhalter 11">
            <a:extLst>
              <a:ext uri="{FF2B5EF4-FFF2-40B4-BE49-F238E27FC236}">
                <a16:creationId xmlns:a16="http://schemas.microsoft.com/office/drawing/2014/main" id="{8A173DDA-D145-9392-7DFE-BF78D6F434C3}"/>
              </a:ext>
            </a:extLst>
          </p:cNvPr>
          <p:cNvSpPr txBox="1">
            <a:spLocks/>
          </p:cNvSpPr>
          <p:nvPr/>
        </p:nvSpPr>
        <p:spPr>
          <a:xfrm>
            <a:off x="4852698" y="1109980"/>
            <a:ext cx="1800225" cy="2165353"/>
          </a:xfrm>
          <a:prstGeom prst="rect">
            <a:avLst/>
          </a:prstGeom>
        </p:spPr>
        <p:txBody>
          <a:bodyPr anchor="ctr"/>
          <a:lstStyle>
            <a:lvl1pPr marL="179388" indent="-179388" algn="l" defTabSz="914377" rtl="0" eaLnBrk="1" latinLnBrk="0" hangingPunct="1">
              <a:lnSpc>
                <a:spcPct val="120000"/>
              </a:lnSpc>
              <a:spcBef>
                <a:spcPts val="0"/>
              </a:spcBef>
              <a:spcAft>
                <a:spcPts val="0"/>
              </a:spcAft>
              <a:buClr>
                <a:schemeClr val="tx2"/>
              </a:buClr>
              <a:buSzPct val="100000"/>
              <a:buFont typeface="Cambria" panose="02040503050406030204" pitchFamily="18" charset="0"/>
              <a:buChar char="&gt;"/>
              <a:tabLst>
                <a:tab pos="6010124" algn="r"/>
              </a:tabLst>
              <a:defRPr sz="1600" b="0" i="0" kern="1200">
                <a:solidFill>
                  <a:schemeClr val="tx1"/>
                </a:solidFill>
                <a:latin typeface="Georgia" panose="02040502050405020303" pitchFamily="18" charset="0"/>
                <a:ea typeface="Cambria" charset="0"/>
                <a:cs typeface="Arial" panose="020B0604020202020204" pitchFamily="34" charset="0"/>
              </a:defRPr>
            </a:lvl1pPr>
            <a:lvl2pPr marL="180000" indent="144000" algn="l" defTabSz="914377" rtl="0" eaLnBrk="1" latinLnBrk="0" hangingPunct="1">
              <a:lnSpc>
                <a:spcPct val="90000"/>
              </a:lnSpc>
              <a:spcBef>
                <a:spcPts val="500"/>
              </a:spcBef>
              <a:buClr>
                <a:schemeClr val="tx2"/>
              </a:buClr>
              <a:buSzPct val="90000"/>
              <a:buFont typeface=".AppleSystemUIFont" charset="0"/>
              <a:buChar char="&gt;"/>
              <a:defRPr sz="1400" b="0" i="0" kern="1200">
                <a:solidFill>
                  <a:schemeClr val="tx1"/>
                </a:solidFill>
                <a:latin typeface="Georgia" panose="02040502050405020303" pitchFamily="18" charset="0"/>
                <a:ea typeface="Cambria" charset="0"/>
                <a:cs typeface="Arial" panose="020B0604020202020204" pitchFamily="34" charset="0"/>
              </a:defRPr>
            </a:lvl2pPr>
            <a:lvl3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3pPr>
            <a:lvl4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4pPr>
            <a:lvl5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baseline="0">
                <a:solidFill>
                  <a:schemeClr val="tx1"/>
                </a:solidFill>
                <a:latin typeface="Georgia" panose="02040502050405020303" pitchFamily="18" charset="0"/>
                <a:ea typeface="Cambria" charset="0"/>
                <a:cs typeface="Arial" panose="020B0604020202020204" pitchFamily="34"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Cambria" panose="02040503050406030204" pitchFamily="18" charset="0"/>
              <a:buNone/>
            </a:pPr>
            <a:r>
              <a:rPr lang="de-DE" sz="2400" b="1" dirty="0">
                <a:solidFill>
                  <a:schemeClr val="bg1"/>
                </a:solidFill>
                <a:latin typeface="Calibri" panose="020F0502020204030204" pitchFamily="34" charset="0"/>
                <a:ea typeface="Calibri" panose="020F0502020204030204" pitchFamily="34" charset="0"/>
                <a:cs typeface="Calibri" panose="020F0502020204030204" pitchFamily="34" charset="0"/>
              </a:rPr>
              <a:t>Wasser</a:t>
            </a:r>
            <a:endParaRPr lang="de-AT" sz="2000" dirty="0">
              <a:solidFill>
                <a:schemeClr val="bg1"/>
              </a:solidFill>
            </a:endParaRPr>
          </a:p>
        </p:txBody>
      </p:sp>
      <p:sp>
        <p:nvSpPr>
          <p:cNvPr id="65" name="Inhaltsplatzhalter 11">
            <a:extLst>
              <a:ext uri="{FF2B5EF4-FFF2-40B4-BE49-F238E27FC236}">
                <a16:creationId xmlns:a16="http://schemas.microsoft.com/office/drawing/2014/main" id="{4C45BA9F-547F-0AD1-B321-719D6BE2942D}"/>
              </a:ext>
            </a:extLst>
          </p:cNvPr>
          <p:cNvSpPr txBox="1">
            <a:spLocks/>
          </p:cNvSpPr>
          <p:nvPr/>
        </p:nvSpPr>
        <p:spPr>
          <a:xfrm>
            <a:off x="6805517" y="1101885"/>
            <a:ext cx="1800225" cy="2165353"/>
          </a:xfrm>
          <a:prstGeom prst="rect">
            <a:avLst/>
          </a:prstGeom>
        </p:spPr>
        <p:txBody>
          <a:bodyPr anchor="ctr"/>
          <a:lstStyle>
            <a:lvl1pPr marL="179388" indent="-179388" algn="l" defTabSz="914377" rtl="0" eaLnBrk="1" latinLnBrk="0" hangingPunct="1">
              <a:lnSpc>
                <a:spcPct val="120000"/>
              </a:lnSpc>
              <a:spcBef>
                <a:spcPts val="0"/>
              </a:spcBef>
              <a:spcAft>
                <a:spcPts val="0"/>
              </a:spcAft>
              <a:buClr>
                <a:schemeClr val="tx2"/>
              </a:buClr>
              <a:buSzPct val="100000"/>
              <a:buFont typeface="Cambria" panose="02040503050406030204" pitchFamily="18" charset="0"/>
              <a:buChar char="&gt;"/>
              <a:tabLst>
                <a:tab pos="6010124" algn="r"/>
              </a:tabLst>
              <a:defRPr sz="1600" b="0" i="0" kern="1200">
                <a:solidFill>
                  <a:schemeClr val="tx1"/>
                </a:solidFill>
                <a:latin typeface="Georgia" panose="02040502050405020303" pitchFamily="18" charset="0"/>
                <a:ea typeface="Cambria" charset="0"/>
                <a:cs typeface="Arial" panose="020B0604020202020204" pitchFamily="34" charset="0"/>
              </a:defRPr>
            </a:lvl1pPr>
            <a:lvl2pPr marL="180000" indent="144000" algn="l" defTabSz="914377" rtl="0" eaLnBrk="1" latinLnBrk="0" hangingPunct="1">
              <a:lnSpc>
                <a:spcPct val="90000"/>
              </a:lnSpc>
              <a:spcBef>
                <a:spcPts val="500"/>
              </a:spcBef>
              <a:buClr>
                <a:schemeClr val="tx2"/>
              </a:buClr>
              <a:buSzPct val="90000"/>
              <a:buFont typeface=".AppleSystemUIFont" charset="0"/>
              <a:buChar char="&gt;"/>
              <a:defRPr sz="1400" b="0" i="0" kern="1200">
                <a:solidFill>
                  <a:schemeClr val="tx1"/>
                </a:solidFill>
                <a:latin typeface="Georgia" panose="02040502050405020303" pitchFamily="18" charset="0"/>
                <a:ea typeface="Cambria" charset="0"/>
                <a:cs typeface="Arial" panose="020B0604020202020204" pitchFamily="34" charset="0"/>
              </a:defRPr>
            </a:lvl2pPr>
            <a:lvl3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3pPr>
            <a:lvl4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4pPr>
            <a:lvl5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baseline="0">
                <a:solidFill>
                  <a:schemeClr val="tx1"/>
                </a:solidFill>
                <a:latin typeface="Georgia" panose="02040502050405020303" pitchFamily="18" charset="0"/>
                <a:ea typeface="Cambria" charset="0"/>
                <a:cs typeface="Arial" panose="020B0604020202020204" pitchFamily="34"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Cambria" panose="02040503050406030204" pitchFamily="18" charset="0"/>
              <a:buNone/>
            </a:pPr>
            <a:r>
              <a:rPr lang="de-DE" sz="2400" b="1" dirty="0">
                <a:solidFill>
                  <a:schemeClr val="bg1"/>
                </a:solidFill>
                <a:latin typeface="Calibri" panose="020F0502020204030204" pitchFamily="34" charset="0"/>
                <a:ea typeface="Calibri" panose="020F0502020204030204" pitchFamily="34" charset="0"/>
                <a:cs typeface="Calibri" panose="020F0502020204030204" pitchFamily="34" charset="0"/>
              </a:rPr>
              <a:t>Öl</a:t>
            </a:r>
            <a:endParaRPr lang="de-AT" sz="2000" dirty="0">
              <a:solidFill>
                <a:schemeClr val="bg1"/>
              </a:solidFill>
            </a:endParaRPr>
          </a:p>
        </p:txBody>
      </p:sp>
      <p:sp>
        <p:nvSpPr>
          <p:cNvPr id="66" name="Inhaltsplatzhalter 11">
            <a:extLst>
              <a:ext uri="{FF2B5EF4-FFF2-40B4-BE49-F238E27FC236}">
                <a16:creationId xmlns:a16="http://schemas.microsoft.com/office/drawing/2014/main" id="{2156230A-7FC0-46C9-7A46-08EECA21EEDF}"/>
              </a:ext>
            </a:extLst>
          </p:cNvPr>
          <p:cNvSpPr txBox="1">
            <a:spLocks/>
          </p:cNvSpPr>
          <p:nvPr/>
        </p:nvSpPr>
        <p:spPr>
          <a:xfrm>
            <a:off x="8751548" y="1104042"/>
            <a:ext cx="1800225" cy="2165353"/>
          </a:xfrm>
          <a:prstGeom prst="rect">
            <a:avLst/>
          </a:prstGeom>
        </p:spPr>
        <p:txBody>
          <a:bodyPr anchor="ctr"/>
          <a:lstStyle>
            <a:lvl1pPr marL="179388" indent="-179388" algn="l" defTabSz="914377" rtl="0" eaLnBrk="1" latinLnBrk="0" hangingPunct="1">
              <a:lnSpc>
                <a:spcPct val="120000"/>
              </a:lnSpc>
              <a:spcBef>
                <a:spcPts val="0"/>
              </a:spcBef>
              <a:spcAft>
                <a:spcPts val="0"/>
              </a:spcAft>
              <a:buClr>
                <a:schemeClr val="tx2"/>
              </a:buClr>
              <a:buSzPct val="100000"/>
              <a:buFont typeface="Cambria" panose="02040503050406030204" pitchFamily="18" charset="0"/>
              <a:buChar char="&gt;"/>
              <a:tabLst>
                <a:tab pos="6010124" algn="r"/>
              </a:tabLst>
              <a:defRPr sz="1600" b="0" i="0" kern="1200">
                <a:solidFill>
                  <a:schemeClr val="tx1"/>
                </a:solidFill>
                <a:latin typeface="Georgia" panose="02040502050405020303" pitchFamily="18" charset="0"/>
                <a:ea typeface="Cambria" charset="0"/>
                <a:cs typeface="Arial" panose="020B0604020202020204" pitchFamily="34" charset="0"/>
              </a:defRPr>
            </a:lvl1pPr>
            <a:lvl2pPr marL="180000" indent="144000" algn="l" defTabSz="914377" rtl="0" eaLnBrk="1" latinLnBrk="0" hangingPunct="1">
              <a:lnSpc>
                <a:spcPct val="90000"/>
              </a:lnSpc>
              <a:spcBef>
                <a:spcPts val="500"/>
              </a:spcBef>
              <a:buClr>
                <a:schemeClr val="tx2"/>
              </a:buClr>
              <a:buSzPct val="90000"/>
              <a:buFont typeface=".AppleSystemUIFont" charset="0"/>
              <a:buChar char="&gt;"/>
              <a:defRPr sz="1400" b="0" i="0" kern="1200">
                <a:solidFill>
                  <a:schemeClr val="tx1"/>
                </a:solidFill>
                <a:latin typeface="Georgia" panose="02040502050405020303" pitchFamily="18" charset="0"/>
                <a:ea typeface="Cambria" charset="0"/>
                <a:cs typeface="Arial" panose="020B0604020202020204" pitchFamily="34" charset="0"/>
              </a:defRPr>
            </a:lvl2pPr>
            <a:lvl3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3pPr>
            <a:lvl4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4pPr>
            <a:lvl5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baseline="0">
                <a:solidFill>
                  <a:schemeClr val="tx1"/>
                </a:solidFill>
                <a:latin typeface="Georgia" panose="02040502050405020303" pitchFamily="18" charset="0"/>
                <a:ea typeface="Cambria" charset="0"/>
                <a:cs typeface="Arial" panose="020B0604020202020204" pitchFamily="34"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Cambria" panose="02040503050406030204" pitchFamily="18" charset="0"/>
              <a:buNone/>
            </a:pPr>
            <a:r>
              <a:rPr lang="de-DE" sz="2400" b="1" dirty="0">
                <a:solidFill>
                  <a:schemeClr val="bg1"/>
                </a:solidFill>
                <a:latin typeface="Calibri" panose="020F0502020204030204" pitchFamily="34" charset="0"/>
                <a:ea typeface="Calibri" panose="020F0502020204030204" pitchFamily="34" charset="0"/>
                <a:cs typeface="Calibri" panose="020F0502020204030204" pitchFamily="34" charset="0"/>
              </a:rPr>
              <a:t>Biomasse</a:t>
            </a:r>
            <a:endParaRPr lang="de-AT" sz="2000" dirty="0">
              <a:solidFill>
                <a:schemeClr val="bg1"/>
              </a:solidFill>
            </a:endParaRPr>
          </a:p>
        </p:txBody>
      </p:sp>
      <p:sp>
        <p:nvSpPr>
          <p:cNvPr id="84" name="Inhaltsplatzhalter 11">
            <a:extLst>
              <a:ext uri="{FF2B5EF4-FFF2-40B4-BE49-F238E27FC236}">
                <a16:creationId xmlns:a16="http://schemas.microsoft.com/office/drawing/2014/main" id="{13D76958-922F-DEDE-EE69-AA7F365B52B4}"/>
              </a:ext>
            </a:extLst>
          </p:cNvPr>
          <p:cNvSpPr txBox="1">
            <a:spLocks/>
          </p:cNvSpPr>
          <p:nvPr/>
        </p:nvSpPr>
        <p:spPr>
          <a:xfrm>
            <a:off x="921089" y="3584574"/>
            <a:ext cx="1800225" cy="2165353"/>
          </a:xfrm>
          <a:prstGeom prst="rect">
            <a:avLst/>
          </a:prstGeom>
        </p:spPr>
        <p:txBody>
          <a:bodyPr anchor="ctr"/>
          <a:lstStyle>
            <a:lvl1pPr marL="179388" indent="-179388" algn="l" defTabSz="914377" rtl="0" eaLnBrk="1" latinLnBrk="0" hangingPunct="1">
              <a:lnSpc>
                <a:spcPct val="120000"/>
              </a:lnSpc>
              <a:spcBef>
                <a:spcPts val="0"/>
              </a:spcBef>
              <a:spcAft>
                <a:spcPts val="0"/>
              </a:spcAft>
              <a:buClr>
                <a:schemeClr val="tx2"/>
              </a:buClr>
              <a:buSzPct val="100000"/>
              <a:buFont typeface="Cambria" panose="02040503050406030204" pitchFamily="18" charset="0"/>
              <a:buChar char="&gt;"/>
              <a:tabLst>
                <a:tab pos="6010124" algn="r"/>
              </a:tabLst>
              <a:defRPr sz="1600" b="0" i="0" kern="1200">
                <a:solidFill>
                  <a:schemeClr val="tx1"/>
                </a:solidFill>
                <a:latin typeface="Georgia" panose="02040502050405020303" pitchFamily="18" charset="0"/>
                <a:ea typeface="Cambria" charset="0"/>
                <a:cs typeface="Arial" panose="020B0604020202020204" pitchFamily="34" charset="0"/>
              </a:defRPr>
            </a:lvl1pPr>
            <a:lvl2pPr marL="180000" indent="144000" algn="l" defTabSz="914377" rtl="0" eaLnBrk="1" latinLnBrk="0" hangingPunct="1">
              <a:lnSpc>
                <a:spcPct val="90000"/>
              </a:lnSpc>
              <a:spcBef>
                <a:spcPts val="500"/>
              </a:spcBef>
              <a:buClr>
                <a:schemeClr val="tx2"/>
              </a:buClr>
              <a:buSzPct val="90000"/>
              <a:buFont typeface=".AppleSystemUIFont" charset="0"/>
              <a:buChar char="&gt;"/>
              <a:defRPr sz="1400" b="0" i="0" kern="1200">
                <a:solidFill>
                  <a:schemeClr val="tx1"/>
                </a:solidFill>
                <a:latin typeface="Georgia" panose="02040502050405020303" pitchFamily="18" charset="0"/>
                <a:ea typeface="Cambria" charset="0"/>
                <a:cs typeface="Arial" panose="020B0604020202020204" pitchFamily="34" charset="0"/>
              </a:defRPr>
            </a:lvl2pPr>
            <a:lvl3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3pPr>
            <a:lvl4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4pPr>
            <a:lvl5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baseline="0">
                <a:solidFill>
                  <a:schemeClr val="tx1"/>
                </a:solidFill>
                <a:latin typeface="Georgia" panose="02040502050405020303" pitchFamily="18" charset="0"/>
                <a:ea typeface="Cambria" charset="0"/>
                <a:cs typeface="Arial" panose="020B0604020202020204" pitchFamily="34"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Cambria" panose="02040503050406030204" pitchFamily="18" charset="0"/>
              <a:buNone/>
            </a:pPr>
            <a:r>
              <a:rPr lang="de-DE" sz="2400" b="1" dirty="0">
                <a:solidFill>
                  <a:schemeClr val="bg1"/>
                </a:solidFill>
                <a:latin typeface="Calibri" panose="020F0502020204030204" pitchFamily="34" charset="0"/>
                <a:ea typeface="Calibri" panose="020F0502020204030204" pitchFamily="34" charset="0"/>
                <a:cs typeface="Calibri" panose="020F0502020204030204" pitchFamily="34" charset="0"/>
              </a:rPr>
              <a:t>Atomkraft</a:t>
            </a:r>
            <a:endParaRPr lang="de-AT" sz="2000" dirty="0">
              <a:solidFill>
                <a:schemeClr val="bg1"/>
              </a:solidFill>
            </a:endParaRPr>
          </a:p>
        </p:txBody>
      </p:sp>
      <p:sp>
        <p:nvSpPr>
          <p:cNvPr id="85" name="Inhaltsplatzhalter 11">
            <a:extLst>
              <a:ext uri="{FF2B5EF4-FFF2-40B4-BE49-F238E27FC236}">
                <a16:creationId xmlns:a16="http://schemas.microsoft.com/office/drawing/2014/main" id="{03F5B222-4BAB-3D39-A26D-637995F3DF8C}"/>
              </a:ext>
            </a:extLst>
          </p:cNvPr>
          <p:cNvSpPr txBox="1">
            <a:spLocks/>
          </p:cNvSpPr>
          <p:nvPr/>
        </p:nvSpPr>
        <p:spPr>
          <a:xfrm>
            <a:off x="2882402" y="3588628"/>
            <a:ext cx="1800225" cy="2165353"/>
          </a:xfrm>
          <a:prstGeom prst="rect">
            <a:avLst/>
          </a:prstGeom>
        </p:spPr>
        <p:txBody>
          <a:bodyPr anchor="ctr"/>
          <a:lstStyle>
            <a:lvl1pPr marL="179388" indent="-179388" algn="l" defTabSz="914377" rtl="0" eaLnBrk="1" latinLnBrk="0" hangingPunct="1">
              <a:lnSpc>
                <a:spcPct val="120000"/>
              </a:lnSpc>
              <a:spcBef>
                <a:spcPts val="0"/>
              </a:spcBef>
              <a:spcAft>
                <a:spcPts val="0"/>
              </a:spcAft>
              <a:buClr>
                <a:schemeClr val="tx2"/>
              </a:buClr>
              <a:buSzPct val="100000"/>
              <a:buFont typeface="Cambria" panose="02040503050406030204" pitchFamily="18" charset="0"/>
              <a:buChar char="&gt;"/>
              <a:tabLst>
                <a:tab pos="6010124" algn="r"/>
              </a:tabLst>
              <a:defRPr sz="1600" b="0" i="0" kern="1200">
                <a:solidFill>
                  <a:schemeClr val="tx1"/>
                </a:solidFill>
                <a:latin typeface="Georgia" panose="02040502050405020303" pitchFamily="18" charset="0"/>
                <a:ea typeface="Cambria" charset="0"/>
                <a:cs typeface="Arial" panose="020B0604020202020204" pitchFamily="34" charset="0"/>
              </a:defRPr>
            </a:lvl1pPr>
            <a:lvl2pPr marL="180000" indent="144000" algn="l" defTabSz="914377" rtl="0" eaLnBrk="1" latinLnBrk="0" hangingPunct="1">
              <a:lnSpc>
                <a:spcPct val="90000"/>
              </a:lnSpc>
              <a:spcBef>
                <a:spcPts val="500"/>
              </a:spcBef>
              <a:buClr>
                <a:schemeClr val="tx2"/>
              </a:buClr>
              <a:buSzPct val="90000"/>
              <a:buFont typeface=".AppleSystemUIFont" charset="0"/>
              <a:buChar char="&gt;"/>
              <a:defRPr sz="1400" b="0" i="0" kern="1200">
                <a:solidFill>
                  <a:schemeClr val="tx1"/>
                </a:solidFill>
                <a:latin typeface="Georgia" panose="02040502050405020303" pitchFamily="18" charset="0"/>
                <a:ea typeface="Cambria" charset="0"/>
                <a:cs typeface="Arial" panose="020B0604020202020204" pitchFamily="34" charset="0"/>
              </a:defRPr>
            </a:lvl2pPr>
            <a:lvl3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3pPr>
            <a:lvl4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4pPr>
            <a:lvl5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baseline="0">
                <a:solidFill>
                  <a:schemeClr val="tx1"/>
                </a:solidFill>
                <a:latin typeface="Georgia" panose="02040502050405020303" pitchFamily="18" charset="0"/>
                <a:ea typeface="Cambria" charset="0"/>
                <a:cs typeface="Arial" panose="020B0604020202020204" pitchFamily="34"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Cambria" panose="02040503050406030204" pitchFamily="18" charset="0"/>
              <a:buNone/>
            </a:pPr>
            <a:r>
              <a:rPr lang="de-DE" sz="2400" b="1" dirty="0">
                <a:solidFill>
                  <a:schemeClr val="bg1"/>
                </a:solidFill>
                <a:latin typeface="Calibri" panose="020F0502020204030204" pitchFamily="34" charset="0"/>
                <a:ea typeface="Calibri" panose="020F0502020204030204" pitchFamily="34" charset="0"/>
                <a:cs typeface="Calibri" panose="020F0502020204030204" pitchFamily="34" charset="0"/>
              </a:rPr>
              <a:t>Sonne</a:t>
            </a:r>
            <a:endParaRPr lang="de-AT" sz="2000" dirty="0">
              <a:solidFill>
                <a:schemeClr val="bg1"/>
              </a:solidFill>
            </a:endParaRPr>
          </a:p>
        </p:txBody>
      </p:sp>
      <p:sp>
        <p:nvSpPr>
          <p:cNvPr id="86" name="Inhaltsplatzhalter 11">
            <a:extLst>
              <a:ext uri="{FF2B5EF4-FFF2-40B4-BE49-F238E27FC236}">
                <a16:creationId xmlns:a16="http://schemas.microsoft.com/office/drawing/2014/main" id="{D4DE5334-1030-2ED4-1C72-E06049299E98}"/>
              </a:ext>
            </a:extLst>
          </p:cNvPr>
          <p:cNvSpPr txBox="1">
            <a:spLocks/>
          </p:cNvSpPr>
          <p:nvPr/>
        </p:nvSpPr>
        <p:spPr>
          <a:xfrm>
            <a:off x="4842851" y="3588628"/>
            <a:ext cx="1800225" cy="2165353"/>
          </a:xfrm>
          <a:prstGeom prst="rect">
            <a:avLst/>
          </a:prstGeom>
        </p:spPr>
        <p:txBody>
          <a:bodyPr anchor="ctr"/>
          <a:lstStyle>
            <a:lvl1pPr marL="179388" indent="-179388" algn="l" defTabSz="914377" rtl="0" eaLnBrk="1" latinLnBrk="0" hangingPunct="1">
              <a:lnSpc>
                <a:spcPct val="120000"/>
              </a:lnSpc>
              <a:spcBef>
                <a:spcPts val="0"/>
              </a:spcBef>
              <a:spcAft>
                <a:spcPts val="0"/>
              </a:spcAft>
              <a:buClr>
                <a:schemeClr val="tx2"/>
              </a:buClr>
              <a:buSzPct val="100000"/>
              <a:buFont typeface="Cambria" panose="02040503050406030204" pitchFamily="18" charset="0"/>
              <a:buChar char="&gt;"/>
              <a:tabLst>
                <a:tab pos="6010124" algn="r"/>
              </a:tabLst>
              <a:defRPr sz="1600" b="0" i="0" kern="1200">
                <a:solidFill>
                  <a:schemeClr val="tx1"/>
                </a:solidFill>
                <a:latin typeface="Georgia" panose="02040502050405020303" pitchFamily="18" charset="0"/>
                <a:ea typeface="Cambria" charset="0"/>
                <a:cs typeface="Arial" panose="020B0604020202020204" pitchFamily="34" charset="0"/>
              </a:defRPr>
            </a:lvl1pPr>
            <a:lvl2pPr marL="180000" indent="144000" algn="l" defTabSz="914377" rtl="0" eaLnBrk="1" latinLnBrk="0" hangingPunct="1">
              <a:lnSpc>
                <a:spcPct val="90000"/>
              </a:lnSpc>
              <a:spcBef>
                <a:spcPts val="500"/>
              </a:spcBef>
              <a:buClr>
                <a:schemeClr val="tx2"/>
              </a:buClr>
              <a:buSzPct val="90000"/>
              <a:buFont typeface=".AppleSystemUIFont" charset="0"/>
              <a:buChar char="&gt;"/>
              <a:defRPr sz="1400" b="0" i="0" kern="1200">
                <a:solidFill>
                  <a:schemeClr val="tx1"/>
                </a:solidFill>
                <a:latin typeface="Georgia" panose="02040502050405020303" pitchFamily="18" charset="0"/>
                <a:ea typeface="Cambria" charset="0"/>
                <a:cs typeface="Arial" panose="020B0604020202020204" pitchFamily="34" charset="0"/>
              </a:defRPr>
            </a:lvl2pPr>
            <a:lvl3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3pPr>
            <a:lvl4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4pPr>
            <a:lvl5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baseline="0">
                <a:solidFill>
                  <a:schemeClr val="tx1"/>
                </a:solidFill>
                <a:latin typeface="Georgia" panose="02040502050405020303" pitchFamily="18" charset="0"/>
                <a:ea typeface="Cambria" charset="0"/>
                <a:cs typeface="Arial" panose="020B0604020202020204" pitchFamily="34"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Cambria" panose="02040503050406030204" pitchFamily="18" charset="0"/>
              <a:buNone/>
            </a:pPr>
            <a:r>
              <a:rPr lang="de-DE" sz="2400" b="1" dirty="0">
                <a:solidFill>
                  <a:schemeClr val="bg1"/>
                </a:solidFill>
                <a:latin typeface="Calibri" panose="020F0502020204030204" pitchFamily="34" charset="0"/>
                <a:ea typeface="Calibri" panose="020F0502020204030204" pitchFamily="34" charset="0"/>
                <a:cs typeface="Calibri" panose="020F0502020204030204" pitchFamily="34" charset="0"/>
              </a:rPr>
              <a:t>Erdgas</a:t>
            </a:r>
            <a:endParaRPr lang="de-AT" sz="2000" dirty="0">
              <a:solidFill>
                <a:schemeClr val="bg1"/>
              </a:solidFill>
            </a:endParaRPr>
          </a:p>
        </p:txBody>
      </p:sp>
      <p:sp>
        <p:nvSpPr>
          <p:cNvPr id="87" name="Inhaltsplatzhalter 11">
            <a:extLst>
              <a:ext uri="{FF2B5EF4-FFF2-40B4-BE49-F238E27FC236}">
                <a16:creationId xmlns:a16="http://schemas.microsoft.com/office/drawing/2014/main" id="{D44FCBA9-E3CB-5B94-5847-B50B2FA0E712}"/>
              </a:ext>
            </a:extLst>
          </p:cNvPr>
          <p:cNvSpPr txBox="1">
            <a:spLocks/>
          </p:cNvSpPr>
          <p:nvPr/>
        </p:nvSpPr>
        <p:spPr>
          <a:xfrm>
            <a:off x="6782350" y="3578387"/>
            <a:ext cx="1800225" cy="2165353"/>
          </a:xfrm>
          <a:prstGeom prst="rect">
            <a:avLst/>
          </a:prstGeom>
        </p:spPr>
        <p:txBody>
          <a:bodyPr anchor="ctr"/>
          <a:lstStyle>
            <a:lvl1pPr marL="179388" indent="-179388" algn="l" defTabSz="914377" rtl="0" eaLnBrk="1" latinLnBrk="0" hangingPunct="1">
              <a:lnSpc>
                <a:spcPct val="120000"/>
              </a:lnSpc>
              <a:spcBef>
                <a:spcPts val="0"/>
              </a:spcBef>
              <a:spcAft>
                <a:spcPts val="0"/>
              </a:spcAft>
              <a:buClr>
                <a:schemeClr val="tx2"/>
              </a:buClr>
              <a:buSzPct val="100000"/>
              <a:buFont typeface="Cambria" panose="02040503050406030204" pitchFamily="18" charset="0"/>
              <a:buChar char="&gt;"/>
              <a:tabLst>
                <a:tab pos="6010124" algn="r"/>
              </a:tabLst>
              <a:defRPr sz="1600" b="0" i="0" kern="1200">
                <a:solidFill>
                  <a:schemeClr val="tx1"/>
                </a:solidFill>
                <a:latin typeface="Georgia" panose="02040502050405020303" pitchFamily="18" charset="0"/>
                <a:ea typeface="Cambria" charset="0"/>
                <a:cs typeface="Arial" panose="020B0604020202020204" pitchFamily="34" charset="0"/>
              </a:defRPr>
            </a:lvl1pPr>
            <a:lvl2pPr marL="180000" indent="144000" algn="l" defTabSz="914377" rtl="0" eaLnBrk="1" latinLnBrk="0" hangingPunct="1">
              <a:lnSpc>
                <a:spcPct val="90000"/>
              </a:lnSpc>
              <a:spcBef>
                <a:spcPts val="500"/>
              </a:spcBef>
              <a:buClr>
                <a:schemeClr val="tx2"/>
              </a:buClr>
              <a:buSzPct val="90000"/>
              <a:buFont typeface=".AppleSystemUIFont" charset="0"/>
              <a:buChar char="&gt;"/>
              <a:defRPr sz="1400" b="0" i="0" kern="1200">
                <a:solidFill>
                  <a:schemeClr val="tx1"/>
                </a:solidFill>
                <a:latin typeface="Georgia" panose="02040502050405020303" pitchFamily="18" charset="0"/>
                <a:ea typeface="Cambria" charset="0"/>
                <a:cs typeface="Arial" panose="020B0604020202020204" pitchFamily="34" charset="0"/>
              </a:defRPr>
            </a:lvl2pPr>
            <a:lvl3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3pPr>
            <a:lvl4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4pPr>
            <a:lvl5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baseline="0">
                <a:solidFill>
                  <a:schemeClr val="tx1"/>
                </a:solidFill>
                <a:latin typeface="Georgia" panose="02040502050405020303" pitchFamily="18" charset="0"/>
                <a:ea typeface="Cambria" charset="0"/>
                <a:cs typeface="Arial" panose="020B0604020202020204" pitchFamily="34"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Cambria" panose="02040503050406030204" pitchFamily="18" charset="0"/>
              <a:buNone/>
            </a:pPr>
            <a:r>
              <a:rPr lang="de-DE" sz="2400" b="1" dirty="0">
                <a:solidFill>
                  <a:schemeClr val="bg1"/>
                </a:solidFill>
                <a:latin typeface="Calibri" panose="020F0502020204030204" pitchFamily="34" charset="0"/>
                <a:ea typeface="Calibri" panose="020F0502020204030204" pitchFamily="34" charset="0"/>
                <a:cs typeface="Calibri" panose="020F0502020204030204" pitchFamily="34" charset="0"/>
              </a:rPr>
              <a:t>Wind</a:t>
            </a:r>
            <a:endParaRPr lang="de-AT" sz="2000" dirty="0">
              <a:solidFill>
                <a:schemeClr val="bg1"/>
              </a:solidFill>
            </a:endParaRPr>
          </a:p>
        </p:txBody>
      </p:sp>
      <p:sp>
        <p:nvSpPr>
          <p:cNvPr id="88" name="Inhaltsplatzhalter 11">
            <a:extLst>
              <a:ext uri="{FF2B5EF4-FFF2-40B4-BE49-F238E27FC236}">
                <a16:creationId xmlns:a16="http://schemas.microsoft.com/office/drawing/2014/main" id="{593D81A9-70EA-536C-D80B-0A9F7F08334A}"/>
              </a:ext>
            </a:extLst>
          </p:cNvPr>
          <p:cNvSpPr txBox="1">
            <a:spLocks/>
          </p:cNvSpPr>
          <p:nvPr/>
        </p:nvSpPr>
        <p:spPr>
          <a:xfrm>
            <a:off x="8739965" y="3588628"/>
            <a:ext cx="1800225" cy="2165353"/>
          </a:xfrm>
          <a:prstGeom prst="rect">
            <a:avLst/>
          </a:prstGeom>
        </p:spPr>
        <p:txBody>
          <a:bodyPr anchor="ctr"/>
          <a:lstStyle>
            <a:lvl1pPr marL="179388" indent="-179388" algn="l" defTabSz="914377" rtl="0" eaLnBrk="1" latinLnBrk="0" hangingPunct="1">
              <a:lnSpc>
                <a:spcPct val="120000"/>
              </a:lnSpc>
              <a:spcBef>
                <a:spcPts val="0"/>
              </a:spcBef>
              <a:spcAft>
                <a:spcPts val="0"/>
              </a:spcAft>
              <a:buClr>
                <a:schemeClr val="tx2"/>
              </a:buClr>
              <a:buSzPct val="100000"/>
              <a:buFont typeface="Cambria" panose="02040503050406030204" pitchFamily="18" charset="0"/>
              <a:buChar char="&gt;"/>
              <a:tabLst>
                <a:tab pos="6010124" algn="r"/>
              </a:tabLst>
              <a:defRPr sz="1600" b="0" i="0" kern="1200">
                <a:solidFill>
                  <a:schemeClr val="tx1"/>
                </a:solidFill>
                <a:latin typeface="Georgia" panose="02040502050405020303" pitchFamily="18" charset="0"/>
                <a:ea typeface="Cambria" charset="0"/>
                <a:cs typeface="Arial" panose="020B0604020202020204" pitchFamily="34" charset="0"/>
              </a:defRPr>
            </a:lvl1pPr>
            <a:lvl2pPr marL="180000" indent="144000" algn="l" defTabSz="914377" rtl="0" eaLnBrk="1" latinLnBrk="0" hangingPunct="1">
              <a:lnSpc>
                <a:spcPct val="90000"/>
              </a:lnSpc>
              <a:spcBef>
                <a:spcPts val="500"/>
              </a:spcBef>
              <a:buClr>
                <a:schemeClr val="tx2"/>
              </a:buClr>
              <a:buSzPct val="90000"/>
              <a:buFont typeface=".AppleSystemUIFont" charset="0"/>
              <a:buChar char="&gt;"/>
              <a:defRPr sz="1400" b="0" i="0" kern="1200">
                <a:solidFill>
                  <a:schemeClr val="tx1"/>
                </a:solidFill>
                <a:latin typeface="Georgia" panose="02040502050405020303" pitchFamily="18" charset="0"/>
                <a:ea typeface="Cambria" charset="0"/>
                <a:cs typeface="Arial" panose="020B0604020202020204" pitchFamily="34" charset="0"/>
              </a:defRPr>
            </a:lvl2pPr>
            <a:lvl3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3pPr>
            <a:lvl4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4pPr>
            <a:lvl5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baseline="0">
                <a:solidFill>
                  <a:schemeClr val="tx1"/>
                </a:solidFill>
                <a:latin typeface="Georgia" panose="02040502050405020303" pitchFamily="18" charset="0"/>
                <a:ea typeface="Cambria" charset="0"/>
                <a:cs typeface="Arial" panose="020B0604020202020204" pitchFamily="34"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Cambria" panose="02040503050406030204" pitchFamily="18" charset="0"/>
              <a:buNone/>
            </a:pPr>
            <a:r>
              <a:rPr lang="de-DE" sz="2400" b="1" dirty="0">
                <a:solidFill>
                  <a:schemeClr val="bg1"/>
                </a:solidFill>
                <a:latin typeface="Calibri" panose="020F0502020204030204" pitchFamily="34" charset="0"/>
                <a:ea typeface="Calibri" panose="020F0502020204030204" pitchFamily="34" charset="0"/>
                <a:cs typeface="Calibri" panose="020F0502020204030204" pitchFamily="34" charset="0"/>
              </a:rPr>
              <a:t>Abfall</a:t>
            </a:r>
            <a:endParaRPr lang="de-AT" sz="2000" dirty="0">
              <a:solidFill>
                <a:schemeClr val="bg1"/>
              </a:solidFill>
            </a:endParaRPr>
          </a:p>
        </p:txBody>
      </p:sp>
      <p:sp>
        <p:nvSpPr>
          <p:cNvPr id="2" name="Datumsplatzhalter 1">
            <a:extLst>
              <a:ext uri="{FF2B5EF4-FFF2-40B4-BE49-F238E27FC236}">
                <a16:creationId xmlns:a16="http://schemas.microsoft.com/office/drawing/2014/main" id="{CE43DDD5-C3BA-50C4-4DCF-E904CE77235E}"/>
              </a:ext>
            </a:extLst>
          </p:cNvPr>
          <p:cNvSpPr>
            <a:spLocks noGrp="1"/>
          </p:cNvSpPr>
          <p:nvPr>
            <p:ph type="dt" sz="half" idx="17"/>
          </p:nvPr>
        </p:nvSpPr>
        <p:spPr/>
        <p:txBody>
          <a:bodyPr/>
          <a:lstStyle/>
          <a:p>
            <a:fld id="{A8663AF0-C410-4D26-913A-5A45E5FF2595}" type="datetime2">
              <a:rPr lang="de-AT" smtClean="0"/>
              <a:t>Mittwoch, 9. April 2025</a:t>
            </a:fld>
            <a:endParaRPr lang="de-AT" dirty="0"/>
          </a:p>
        </p:txBody>
      </p:sp>
    </p:spTree>
    <p:extLst>
      <p:ext uri="{BB962C8B-B14F-4D97-AF65-F5344CB8AC3E}">
        <p14:creationId xmlns:p14="http://schemas.microsoft.com/office/powerpoint/2010/main" val="1611097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89104-0DC7-CD50-43DA-088DB34D9AC5}"/>
            </a:ext>
          </a:extLst>
        </p:cNvPr>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07C9DF70-800E-0C48-EF98-17D46BBE3682}"/>
              </a:ext>
            </a:extLst>
          </p:cNvPr>
          <p:cNvSpPr>
            <a:spLocks noGrp="1"/>
          </p:cNvSpPr>
          <p:nvPr>
            <p:ph type="sldNum" sz="quarter" idx="18"/>
          </p:nvPr>
        </p:nvSpPr>
        <p:spPr/>
        <p:txBody>
          <a:bodyPr/>
          <a:lstStyle/>
          <a:p>
            <a:fld id="{6308C19C-4CAF-4806-ACB2-0C201BA44AAE}" type="slidenum">
              <a:rPr lang="de-AT" smtClean="0"/>
              <a:pPr/>
              <a:t>11</a:t>
            </a:fld>
            <a:endParaRPr lang="de-AT" dirty="0"/>
          </a:p>
        </p:txBody>
      </p:sp>
      <p:sp>
        <p:nvSpPr>
          <p:cNvPr id="11" name="Titel 10">
            <a:extLst>
              <a:ext uri="{FF2B5EF4-FFF2-40B4-BE49-F238E27FC236}">
                <a16:creationId xmlns:a16="http://schemas.microsoft.com/office/drawing/2014/main" id="{943D5BD8-8A0F-B10A-8610-B550FE90C28D}"/>
              </a:ext>
            </a:extLst>
          </p:cNvPr>
          <p:cNvSpPr>
            <a:spLocks noGrp="1"/>
          </p:cNvSpPr>
          <p:nvPr>
            <p:ph type="title"/>
          </p:nvPr>
        </p:nvSpPr>
        <p:spPr/>
        <p:txBody>
          <a:bodyPr/>
          <a:lstStyle/>
          <a:p>
            <a:r>
              <a:rPr lang="de-DE" dirty="0"/>
              <a:t>Welche Energieträger sind erneuerbar?</a:t>
            </a:r>
            <a:endParaRPr lang="de-AT" dirty="0"/>
          </a:p>
        </p:txBody>
      </p:sp>
      <p:sp>
        <p:nvSpPr>
          <p:cNvPr id="2" name="Datumsplatzhalter 1">
            <a:extLst>
              <a:ext uri="{FF2B5EF4-FFF2-40B4-BE49-F238E27FC236}">
                <a16:creationId xmlns:a16="http://schemas.microsoft.com/office/drawing/2014/main" id="{71301798-FD82-6E49-026A-20959E8C6390}"/>
              </a:ext>
            </a:extLst>
          </p:cNvPr>
          <p:cNvSpPr>
            <a:spLocks noGrp="1"/>
          </p:cNvSpPr>
          <p:nvPr>
            <p:ph type="dt" sz="half" idx="17"/>
          </p:nvPr>
        </p:nvSpPr>
        <p:spPr/>
        <p:txBody>
          <a:bodyPr/>
          <a:lstStyle/>
          <a:p>
            <a:fld id="{67C3D6CC-E3FC-420E-8B63-62F7891B199B}" type="datetime2">
              <a:rPr lang="de-AT" smtClean="0"/>
              <a:t>Mittwoch, 9. April 2025</a:t>
            </a:fld>
            <a:endParaRPr lang="de-AT" dirty="0"/>
          </a:p>
        </p:txBody>
      </p:sp>
    </p:spTree>
    <p:extLst>
      <p:ext uri="{BB962C8B-B14F-4D97-AF65-F5344CB8AC3E}">
        <p14:creationId xmlns:p14="http://schemas.microsoft.com/office/powerpoint/2010/main" val="1438725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CDA77FA-5B91-240A-8FA8-ACB16628CCDB}"/>
            </a:ext>
          </a:extLst>
        </p:cNvPr>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1CC643-E8E2-C98D-407C-63102E53C9B9}"/>
              </a:ext>
            </a:extLst>
          </p:cNvPr>
          <p:cNvSpPr>
            <a:spLocks noGrp="1"/>
          </p:cNvSpPr>
          <p:nvPr>
            <p:ph type="sldNum" sz="quarter" idx="18"/>
          </p:nvPr>
        </p:nvSpPr>
        <p:spPr/>
        <p:txBody>
          <a:bodyPr/>
          <a:lstStyle/>
          <a:p>
            <a:fld id="{6308C19C-4CAF-4806-ACB2-0C201BA44AAE}" type="slidenum">
              <a:rPr lang="de-AT" smtClean="0"/>
              <a:pPr/>
              <a:t>12</a:t>
            </a:fld>
            <a:endParaRPr lang="de-AT" dirty="0"/>
          </a:p>
        </p:txBody>
      </p:sp>
      <p:sp>
        <p:nvSpPr>
          <p:cNvPr id="5" name="Bildplatzhalter 11">
            <a:extLst>
              <a:ext uri="{FF2B5EF4-FFF2-40B4-BE49-F238E27FC236}">
                <a16:creationId xmlns:a16="http://schemas.microsoft.com/office/drawing/2014/main" id="{9DC9B437-B26F-E71D-C4AB-A25AF0A28D8F}"/>
              </a:ext>
            </a:extLst>
          </p:cNvPr>
          <p:cNvSpPr txBox="1">
            <a:spLocks noGrp="1" noRot="1" noMove="1" noResize="1" noEditPoints="1" noAdjustHandles="1" noChangeArrowheads="1" noChangeShapeType="1"/>
          </p:cNvSpPr>
          <p:nvPr/>
        </p:nvSpPr>
        <p:spPr>
          <a:xfrm>
            <a:off x="8739965" y="3584574"/>
            <a:ext cx="1800000" cy="2165350"/>
          </a:xfrm>
          <a:prstGeom prst="rect">
            <a:avLst/>
          </a:prstGeom>
        </p:spPr>
        <p:txBody>
          <a:bodyPr vert="horz" lIns="0" tIns="0" rIns="0" bIns="0" rtlCol="0" anchor="ctr" anchorCtr="0">
            <a:noAutofit/>
          </a:bodyPr>
          <a:lstStyle>
            <a:lvl1pPr marL="179388" indent="-179388" algn="l" defTabSz="914377" rtl="0" eaLnBrk="1" latinLnBrk="0" hangingPunct="1">
              <a:lnSpc>
                <a:spcPct val="120000"/>
              </a:lnSpc>
              <a:spcBef>
                <a:spcPts val="0"/>
              </a:spcBef>
              <a:spcAft>
                <a:spcPts val="0"/>
              </a:spcAft>
              <a:buClr>
                <a:schemeClr val="tx2"/>
              </a:buClr>
              <a:buSzPct val="100000"/>
              <a:buFont typeface="Cambria" panose="02040503050406030204" pitchFamily="18" charset="0"/>
              <a:buChar char="&gt;"/>
              <a:tabLst>
                <a:tab pos="6010124" algn="r"/>
              </a:tabLst>
              <a:defRPr sz="1600" b="0" i="0" kern="1200">
                <a:solidFill>
                  <a:schemeClr val="tx1"/>
                </a:solidFill>
                <a:latin typeface="Georgia" panose="02040502050405020303" pitchFamily="18" charset="0"/>
                <a:ea typeface="Cambria" charset="0"/>
                <a:cs typeface="Arial" panose="020B0604020202020204" pitchFamily="34" charset="0"/>
              </a:defRPr>
            </a:lvl1pPr>
            <a:lvl2pPr marL="180000" indent="144000" algn="l" defTabSz="914377" rtl="0" eaLnBrk="1" latinLnBrk="0" hangingPunct="1">
              <a:lnSpc>
                <a:spcPct val="90000"/>
              </a:lnSpc>
              <a:spcBef>
                <a:spcPts val="500"/>
              </a:spcBef>
              <a:buClr>
                <a:schemeClr val="tx2"/>
              </a:buClr>
              <a:buSzPct val="90000"/>
              <a:buFont typeface=".AppleSystemUIFont" charset="0"/>
              <a:buChar char="&gt;"/>
              <a:defRPr sz="1400" b="0" i="0" kern="1200">
                <a:solidFill>
                  <a:schemeClr val="tx1"/>
                </a:solidFill>
                <a:latin typeface="Georgia" panose="02040502050405020303" pitchFamily="18" charset="0"/>
                <a:ea typeface="Cambria" charset="0"/>
                <a:cs typeface="Arial" panose="020B0604020202020204" pitchFamily="34" charset="0"/>
              </a:defRPr>
            </a:lvl2pPr>
            <a:lvl3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3pPr>
            <a:lvl4pPr marL="360000" indent="0" algn="l" defTabSz="914377" rtl="0" eaLnBrk="1" latinLnBrk="0" hangingPunct="1">
              <a:lnSpc>
                <a:spcPct val="90000"/>
              </a:lnSpc>
              <a:spcBef>
                <a:spcPts val="500"/>
              </a:spcBef>
              <a:buClr>
                <a:schemeClr val="tx2"/>
              </a:buClr>
              <a:buSzPct val="90000"/>
              <a:buFont typeface=".AppleSystemUIFont" charset="0"/>
              <a:buNone/>
              <a:defRPr sz="1200" b="0" i="0" kern="1200">
                <a:solidFill>
                  <a:schemeClr val="tx1"/>
                </a:solidFill>
                <a:latin typeface="Georgia" panose="02040502050405020303" pitchFamily="18" charset="0"/>
                <a:ea typeface="Cambria" charset="0"/>
                <a:cs typeface="Arial" panose="020B0604020202020204" pitchFamily="34" charset="0"/>
              </a:defRPr>
            </a:lvl4pPr>
            <a:lvl5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baseline="0">
                <a:solidFill>
                  <a:schemeClr val="tx1"/>
                </a:solidFill>
                <a:latin typeface="Georgia" panose="02040502050405020303" pitchFamily="18" charset="0"/>
                <a:ea typeface="Cambria" charset="0"/>
                <a:cs typeface="Arial" panose="020B0604020202020204" pitchFamily="34"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de-AT" dirty="0"/>
          </a:p>
        </p:txBody>
      </p:sp>
      <p:pic>
        <p:nvPicPr>
          <p:cNvPr id="18" name="Bildplatzhalter 17">
            <a:extLst>
              <a:ext uri="{FF2B5EF4-FFF2-40B4-BE49-F238E27FC236}">
                <a16:creationId xmlns:a16="http://schemas.microsoft.com/office/drawing/2014/main" id="{2489A42C-03E6-E6DF-3414-BEBA0BF17DB6}"/>
              </a:ext>
            </a:extLst>
          </p:cNvPr>
          <p:cNvPicPr>
            <a:picLocks noGrp="1" noRot="1" noChangeAspect="1" noMove="1" noResize="1" noEditPoints="1" noAdjustHandles="1" noChangeArrowheads="1" noChangeShapeType="1" noCrop="1"/>
          </p:cNvPicPr>
          <p:nvPr>
            <p:ph type="pic" sz="quarter" idx="36"/>
          </p:nvPr>
        </p:nvPicPr>
        <p:blipFill>
          <a:blip r:embed="rId3" cstate="screen">
            <a:extLst>
              <a:ext uri="{28A0092B-C50C-407E-A947-70E740481C1C}">
                <a14:useLocalDpi xmlns:a14="http://schemas.microsoft.com/office/drawing/2010/main"/>
              </a:ext>
            </a:extLst>
          </a:blip>
          <a:srcRect/>
          <a:stretch>
            <a:fillRect/>
          </a:stretch>
        </p:blipFill>
        <p:spPr>
          <a:xfrm>
            <a:off x="928688" y="1108075"/>
            <a:ext cx="1800225" cy="2165350"/>
          </a:xfrm>
          <a:prstGeom prst="rect">
            <a:avLst/>
          </a:prstGeom>
        </p:spPr>
      </p:pic>
      <p:pic>
        <p:nvPicPr>
          <p:cNvPr id="19" name="Bildplatzhalter 18">
            <a:extLst>
              <a:ext uri="{FF2B5EF4-FFF2-40B4-BE49-F238E27FC236}">
                <a16:creationId xmlns:a16="http://schemas.microsoft.com/office/drawing/2014/main" id="{37DCD72F-77E7-4E73-45EE-73166C3EB6A6}"/>
              </a:ext>
            </a:extLst>
          </p:cNvPr>
          <p:cNvPicPr>
            <a:picLocks noGrp="1" noRot="1" noChangeAspect="1" noMove="1" noResize="1" noEditPoints="1" noAdjustHandles="1" noChangeArrowheads="1" noChangeShapeType="1" noCrop="1"/>
          </p:cNvPicPr>
          <p:nvPr>
            <p:ph type="pic" sz="quarter" idx="37"/>
          </p:nvPr>
        </p:nvPicPr>
        <p:blipFill>
          <a:blip r:embed="rId4" cstate="screen">
            <a:extLst>
              <a:ext uri="{28A0092B-C50C-407E-A947-70E740481C1C}">
                <a14:useLocalDpi xmlns:a14="http://schemas.microsoft.com/office/drawing/2010/main"/>
              </a:ext>
            </a:extLst>
          </a:blip>
          <a:srcRect/>
          <a:stretch>
            <a:fillRect/>
          </a:stretch>
        </p:blipFill>
        <p:spPr>
          <a:xfrm>
            <a:off x="2886303" y="1108072"/>
            <a:ext cx="1800225" cy="2165350"/>
          </a:xfrm>
          <a:prstGeom prst="rect">
            <a:avLst/>
          </a:prstGeom>
        </p:spPr>
      </p:pic>
      <p:pic>
        <p:nvPicPr>
          <p:cNvPr id="20" name="Bildplatzhalter 19">
            <a:extLst>
              <a:ext uri="{FF2B5EF4-FFF2-40B4-BE49-F238E27FC236}">
                <a16:creationId xmlns:a16="http://schemas.microsoft.com/office/drawing/2014/main" id="{432C6D4B-305D-69D5-6942-8C389904E857}"/>
              </a:ext>
            </a:extLst>
          </p:cNvPr>
          <p:cNvPicPr>
            <a:picLocks noGrp="1" noRot="1" noChangeAspect="1" noMove="1" noResize="1" noEditPoints="1" noAdjustHandles="1" noChangeArrowheads="1" noChangeShapeType="1" noCrop="1"/>
          </p:cNvPicPr>
          <p:nvPr>
            <p:ph type="pic" sz="quarter" idx="39"/>
          </p:nvPr>
        </p:nvPicPr>
        <p:blipFill rotWithShape="1">
          <a:blip r:embed="rId5" cstate="print">
            <a:extLst>
              <a:ext uri="{28A0092B-C50C-407E-A947-70E740481C1C}">
                <a14:useLocalDpi xmlns:a14="http://schemas.microsoft.com/office/drawing/2010/main"/>
              </a:ext>
            </a:extLst>
          </a:blip>
          <a:srcRect/>
          <a:stretch/>
        </p:blipFill>
        <p:spPr>
          <a:xfrm>
            <a:off x="928688" y="3584574"/>
            <a:ext cx="1800225" cy="2165350"/>
          </a:xfrm>
          <a:prstGeom prst="rect">
            <a:avLst/>
          </a:prstGeom>
        </p:spPr>
      </p:pic>
      <p:pic>
        <p:nvPicPr>
          <p:cNvPr id="21" name="Bildplatzhalter 20">
            <a:extLst>
              <a:ext uri="{FF2B5EF4-FFF2-40B4-BE49-F238E27FC236}">
                <a16:creationId xmlns:a16="http://schemas.microsoft.com/office/drawing/2014/main" id="{C448F1ED-2149-3540-FD51-5F1139EBF9D3}"/>
              </a:ext>
            </a:extLst>
          </p:cNvPr>
          <p:cNvPicPr>
            <a:picLocks noGrp="1" noRot="1" noChangeAspect="1" noMove="1" noResize="1" noEditPoints="1" noAdjustHandles="1" noChangeArrowheads="1" noChangeShapeType="1" noCrop="1"/>
          </p:cNvPicPr>
          <p:nvPr>
            <p:ph type="pic" sz="quarter" idx="40"/>
          </p:nvPr>
        </p:nvPicPr>
        <p:blipFill>
          <a:blip r:embed="rId6" cstate="screen">
            <a:extLst>
              <a:ext uri="{28A0092B-C50C-407E-A947-70E740481C1C}">
                <a14:useLocalDpi xmlns:a14="http://schemas.microsoft.com/office/drawing/2010/main"/>
              </a:ext>
            </a:extLst>
          </a:blip>
          <a:srcRect/>
          <a:stretch>
            <a:fillRect/>
          </a:stretch>
        </p:blipFill>
        <p:spPr>
          <a:xfrm>
            <a:off x="2886303" y="3584572"/>
            <a:ext cx="1800225" cy="2165350"/>
          </a:xfrm>
          <a:prstGeom prst="rect">
            <a:avLst/>
          </a:prstGeom>
        </p:spPr>
      </p:pic>
      <p:pic>
        <p:nvPicPr>
          <p:cNvPr id="22" name="Bildplatzhalter 21">
            <a:extLst>
              <a:ext uri="{FF2B5EF4-FFF2-40B4-BE49-F238E27FC236}">
                <a16:creationId xmlns:a16="http://schemas.microsoft.com/office/drawing/2014/main" id="{FCD918E2-B9E1-62E4-D513-A5EA63EB4CD9}"/>
              </a:ext>
            </a:extLst>
          </p:cNvPr>
          <p:cNvPicPr>
            <a:picLocks noGrp="1" noRot="1" noChangeAspect="1" noMove="1" noResize="1" noEditPoints="1" noAdjustHandles="1" noChangeArrowheads="1" noChangeShapeType="1" noCrop="1"/>
          </p:cNvPicPr>
          <p:nvPr>
            <p:ph type="pic" sz="quarter" idx="38"/>
          </p:nvPr>
        </p:nvPicPr>
        <p:blipFill>
          <a:blip r:embed="rId7" cstate="screen">
            <a:extLst>
              <a:ext uri="{28A0092B-C50C-407E-A947-70E740481C1C}">
                <a14:useLocalDpi xmlns:a14="http://schemas.microsoft.com/office/drawing/2010/main"/>
              </a:ext>
            </a:extLst>
          </a:blip>
          <a:srcRect/>
          <a:stretch>
            <a:fillRect/>
          </a:stretch>
        </p:blipFill>
        <p:spPr>
          <a:xfrm>
            <a:off x="8743950" y="1108074"/>
            <a:ext cx="1800225" cy="2165350"/>
          </a:xfrm>
          <a:prstGeom prst="rect">
            <a:avLst/>
          </a:prstGeom>
        </p:spPr>
      </p:pic>
      <p:pic>
        <p:nvPicPr>
          <p:cNvPr id="23" name="Bildplatzhalter 22">
            <a:extLst>
              <a:ext uri="{FF2B5EF4-FFF2-40B4-BE49-F238E27FC236}">
                <a16:creationId xmlns:a16="http://schemas.microsoft.com/office/drawing/2014/main" id="{991E73E6-D864-5C5B-D660-D40227B2D161}"/>
              </a:ext>
            </a:extLst>
          </p:cNvPr>
          <p:cNvPicPr>
            <a:picLocks noGrp="1" noRot="1" noChangeAspect="1" noMove="1" noResize="1" noEditPoints="1" noAdjustHandles="1" noChangeArrowheads="1" noChangeShapeType="1" noCrop="1"/>
          </p:cNvPicPr>
          <p:nvPr>
            <p:ph type="pic" sz="quarter" idx="41"/>
          </p:nvPr>
        </p:nvPicPr>
        <p:blipFill>
          <a:blip r:embed="rId8" cstate="screen">
            <a:extLst>
              <a:ext uri="{28A0092B-C50C-407E-A947-70E740481C1C}">
                <a14:useLocalDpi xmlns:a14="http://schemas.microsoft.com/office/drawing/2010/main"/>
              </a:ext>
            </a:extLst>
          </a:blip>
          <a:srcRect/>
          <a:stretch>
            <a:fillRect/>
          </a:stretch>
        </p:blipFill>
        <p:spPr>
          <a:xfrm>
            <a:off x="8743950" y="3584574"/>
            <a:ext cx="1800225" cy="2165350"/>
          </a:xfrm>
          <a:prstGeom prst="rect">
            <a:avLst/>
          </a:prstGeom>
        </p:spPr>
      </p:pic>
      <p:pic>
        <p:nvPicPr>
          <p:cNvPr id="42" name="Bildplatzhalter 18">
            <a:extLst>
              <a:ext uri="{FF2B5EF4-FFF2-40B4-BE49-F238E27FC236}">
                <a16:creationId xmlns:a16="http://schemas.microsoft.com/office/drawing/2014/main" id="{A03EC30B-9FE7-FCED-12CB-25157F72BA8B}"/>
              </a:ext>
            </a:extLst>
          </p:cNvPr>
          <p:cNvPicPr>
            <a:picLocks noGrp="1" noRot="1" noChangeAspect="1" noMove="1" noResize="1" noEditPoints="1" noAdjustHandles="1" noChangeArrowheads="1" noChangeShapeType="1" noCrop="1"/>
          </p:cNvPicPr>
          <p:nvPr/>
        </p:nvPicPr>
        <p:blipFill>
          <a:blip r:embed="rId9" cstate="print">
            <a:extLst>
              <a:ext uri="{28A0092B-C50C-407E-A947-70E740481C1C}">
                <a14:useLocalDpi xmlns:a14="http://schemas.microsoft.com/office/drawing/2010/main"/>
              </a:ext>
            </a:extLst>
          </a:blip>
          <a:srcRect b="-499"/>
          <a:stretch/>
        </p:blipFill>
        <p:spPr>
          <a:xfrm>
            <a:off x="6791941" y="1108072"/>
            <a:ext cx="1800225" cy="2165350"/>
          </a:xfrm>
          <a:prstGeom prst="rect">
            <a:avLst/>
          </a:prstGeom>
        </p:spPr>
      </p:pic>
      <p:pic>
        <p:nvPicPr>
          <p:cNvPr id="43" name="Bildplatzhalter 20">
            <a:extLst>
              <a:ext uri="{FF2B5EF4-FFF2-40B4-BE49-F238E27FC236}">
                <a16:creationId xmlns:a16="http://schemas.microsoft.com/office/drawing/2014/main" id="{146A6DFB-8753-7175-C79C-FBE1279C79ED}"/>
              </a:ext>
            </a:extLst>
          </p:cNvPr>
          <p:cNvPicPr>
            <a:picLocks noGrp="1" noRot="1" noChangeAspect="1" noMove="1" noResize="1" noEditPoints="1" noAdjustHandles="1" noChangeArrowheads="1" noChangeShapeType="1" noCrop="1"/>
          </p:cNvPicPr>
          <p:nvPr/>
        </p:nvPicPr>
        <p:blipFill>
          <a:blip r:embed="rId10" cstate="screen">
            <a:extLst>
              <a:ext uri="{28A0092B-C50C-407E-A947-70E740481C1C}">
                <a14:useLocalDpi xmlns:a14="http://schemas.microsoft.com/office/drawing/2010/main"/>
              </a:ext>
            </a:extLst>
          </a:blip>
          <a:srcRect/>
          <a:stretch/>
        </p:blipFill>
        <p:spPr>
          <a:xfrm>
            <a:off x="6789949" y="3584571"/>
            <a:ext cx="1800225" cy="2165350"/>
          </a:xfrm>
          <a:prstGeom prst="rect">
            <a:avLst/>
          </a:prstGeom>
        </p:spPr>
      </p:pic>
      <p:pic>
        <p:nvPicPr>
          <p:cNvPr id="44" name="Bildplatzhalter 18">
            <a:extLst>
              <a:ext uri="{FF2B5EF4-FFF2-40B4-BE49-F238E27FC236}">
                <a16:creationId xmlns:a16="http://schemas.microsoft.com/office/drawing/2014/main" id="{F7FBE11E-27FF-DF1B-04AD-44F235CB9B20}"/>
              </a:ext>
            </a:extLst>
          </p:cNvPr>
          <p:cNvPicPr>
            <a:picLocks noGrp="1" noRot="1" noChangeAspect="1" noMove="1" noResize="1" noEditPoints="1" noAdjustHandles="1" noChangeArrowheads="1" noChangeShapeType="1" noCrop="1"/>
          </p:cNvPicPr>
          <p:nvPr/>
        </p:nvPicPr>
        <p:blipFill>
          <a:blip r:embed="rId11" cstate="screen">
            <a:extLst>
              <a:ext uri="{28A0092B-C50C-407E-A947-70E740481C1C}">
                <a14:useLocalDpi xmlns:a14="http://schemas.microsoft.com/office/drawing/2010/main"/>
              </a:ext>
            </a:extLst>
          </a:blip>
          <a:srcRect/>
          <a:stretch/>
        </p:blipFill>
        <p:spPr>
          <a:xfrm>
            <a:off x="4845910" y="1108075"/>
            <a:ext cx="1800225" cy="2165350"/>
          </a:xfrm>
          <a:prstGeom prst="rect">
            <a:avLst/>
          </a:prstGeom>
        </p:spPr>
      </p:pic>
      <p:pic>
        <p:nvPicPr>
          <p:cNvPr id="45" name="Bildplatzhalter 20">
            <a:extLst>
              <a:ext uri="{FF2B5EF4-FFF2-40B4-BE49-F238E27FC236}">
                <a16:creationId xmlns:a16="http://schemas.microsoft.com/office/drawing/2014/main" id="{0D2DD188-1009-5666-B5FA-079F6B9D6714}"/>
              </a:ext>
            </a:extLst>
          </p:cNvPr>
          <p:cNvPicPr>
            <a:picLocks noGrp="1" noRot="1" noChangeAspect="1" noMove="1" noResize="1" noEditPoints="1" noAdjustHandles="1" noChangeArrowheads="1" noChangeShapeType="1" noCrop="1"/>
          </p:cNvPicPr>
          <p:nvPr/>
        </p:nvPicPr>
        <p:blipFill>
          <a:blip r:embed="rId12" cstate="screen">
            <a:extLst>
              <a:ext uri="{28A0092B-C50C-407E-A947-70E740481C1C}">
                <a14:useLocalDpi xmlns:a14="http://schemas.microsoft.com/office/drawing/2010/main"/>
              </a:ext>
            </a:extLst>
          </a:blip>
          <a:srcRect/>
          <a:stretch/>
        </p:blipFill>
        <p:spPr>
          <a:xfrm>
            <a:off x="4843918" y="3584574"/>
            <a:ext cx="1800225" cy="2165350"/>
          </a:xfrm>
          <a:prstGeom prst="rect">
            <a:avLst/>
          </a:prstGeom>
        </p:spPr>
      </p:pic>
      <p:sp>
        <p:nvSpPr>
          <p:cNvPr id="60" name="Inhaltsplatzhalter 11">
            <a:extLst>
              <a:ext uri="{FF2B5EF4-FFF2-40B4-BE49-F238E27FC236}">
                <a16:creationId xmlns:a16="http://schemas.microsoft.com/office/drawing/2014/main" id="{AB197114-AB9C-BA2E-9361-5C2495A4B3D6}"/>
              </a:ext>
            </a:extLst>
          </p:cNvPr>
          <p:cNvSpPr txBox="1">
            <a:spLocks/>
          </p:cNvSpPr>
          <p:nvPr/>
        </p:nvSpPr>
        <p:spPr>
          <a:xfrm>
            <a:off x="928688" y="1108072"/>
            <a:ext cx="1800225" cy="2165353"/>
          </a:xfrm>
          <a:prstGeom prst="rect">
            <a:avLst/>
          </a:prstGeom>
        </p:spPr>
        <p:txBody>
          <a:bodyPr anchor="ctr"/>
          <a:lstStyle>
            <a:lvl1pPr marL="179388" indent="-179388" algn="l" defTabSz="914377" rtl="0" eaLnBrk="1" latinLnBrk="0" hangingPunct="1">
              <a:lnSpc>
                <a:spcPct val="120000"/>
              </a:lnSpc>
              <a:spcBef>
                <a:spcPts val="0"/>
              </a:spcBef>
              <a:spcAft>
                <a:spcPts val="0"/>
              </a:spcAft>
              <a:buClr>
                <a:schemeClr val="tx2"/>
              </a:buClr>
              <a:buSzPct val="100000"/>
              <a:buFont typeface="Cambria" panose="02040503050406030204" pitchFamily="18" charset="0"/>
              <a:buChar char="&gt;"/>
              <a:tabLst>
                <a:tab pos="6010124" algn="r"/>
              </a:tabLst>
              <a:defRPr sz="1600" b="0" i="0" kern="1200">
                <a:solidFill>
                  <a:schemeClr val="tx1"/>
                </a:solidFill>
                <a:latin typeface="Georgia" panose="02040502050405020303" pitchFamily="18" charset="0"/>
                <a:ea typeface="Cambria" charset="0"/>
                <a:cs typeface="Arial" panose="020B0604020202020204" pitchFamily="34" charset="0"/>
              </a:defRPr>
            </a:lvl1pPr>
            <a:lvl2pPr marL="180000" indent="144000" algn="l" defTabSz="914377" rtl="0" eaLnBrk="1" latinLnBrk="0" hangingPunct="1">
              <a:lnSpc>
                <a:spcPct val="90000"/>
              </a:lnSpc>
              <a:spcBef>
                <a:spcPts val="500"/>
              </a:spcBef>
              <a:buClr>
                <a:schemeClr val="tx2"/>
              </a:buClr>
              <a:buSzPct val="90000"/>
              <a:buFont typeface=".AppleSystemUIFont" charset="0"/>
              <a:buChar char="&gt;"/>
              <a:defRPr sz="1400" b="0" i="0" kern="1200">
                <a:solidFill>
                  <a:schemeClr val="tx1"/>
                </a:solidFill>
                <a:latin typeface="Georgia" panose="02040502050405020303" pitchFamily="18" charset="0"/>
                <a:ea typeface="Cambria" charset="0"/>
                <a:cs typeface="Arial" panose="020B0604020202020204" pitchFamily="34" charset="0"/>
              </a:defRPr>
            </a:lvl2pPr>
            <a:lvl3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3pPr>
            <a:lvl4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4pPr>
            <a:lvl5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baseline="0">
                <a:solidFill>
                  <a:schemeClr val="tx1"/>
                </a:solidFill>
                <a:latin typeface="Georgia" panose="02040502050405020303" pitchFamily="18" charset="0"/>
                <a:ea typeface="Cambria" charset="0"/>
                <a:cs typeface="Arial" panose="020B0604020202020204" pitchFamily="34"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Cambria" panose="02040503050406030204" pitchFamily="18" charset="0"/>
              <a:buNone/>
            </a:pPr>
            <a:r>
              <a:rPr lang="de-DE" sz="2400" b="1" dirty="0">
                <a:solidFill>
                  <a:schemeClr val="bg1"/>
                </a:solidFill>
                <a:latin typeface="Calibri" panose="020F0502020204030204" pitchFamily="34" charset="0"/>
                <a:ea typeface="Calibri" panose="020F0502020204030204" pitchFamily="34" charset="0"/>
                <a:cs typeface="Calibri" panose="020F0502020204030204" pitchFamily="34" charset="0"/>
              </a:rPr>
              <a:t>Kohle</a:t>
            </a:r>
            <a:endParaRPr lang="de-AT" sz="2000" dirty="0">
              <a:solidFill>
                <a:schemeClr val="bg1"/>
              </a:solidFill>
            </a:endParaRPr>
          </a:p>
        </p:txBody>
      </p:sp>
      <p:sp>
        <p:nvSpPr>
          <p:cNvPr id="61" name="Inhaltsplatzhalter 11">
            <a:extLst>
              <a:ext uri="{FF2B5EF4-FFF2-40B4-BE49-F238E27FC236}">
                <a16:creationId xmlns:a16="http://schemas.microsoft.com/office/drawing/2014/main" id="{3FEED0A4-4170-1104-B2A9-A85316183087}"/>
              </a:ext>
            </a:extLst>
          </p:cNvPr>
          <p:cNvSpPr txBox="1">
            <a:spLocks/>
          </p:cNvSpPr>
          <p:nvPr/>
        </p:nvSpPr>
        <p:spPr>
          <a:xfrm>
            <a:off x="2881507" y="1108069"/>
            <a:ext cx="1800225" cy="2165353"/>
          </a:xfrm>
          <a:prstGeom prst="rect">
            <a:avLst/>
          </a:prstGeom>
        </p:spPr>
        <p:txBody>
          <a:bodyPr anchor="ctr"/>
          <a:lstStyle>
            <a:lvl1pPr marL="179388" indent="-179388" algn="l" defTabSz="914377" rtl="0" eaLnBrk="1" latinLnBrk="0" hangingPunct="1">
              <a:lnSpc>
                <a:spcPct val="120000"/>
              </a:lnSpc>
              <a:spcBef>
                <a:spcPts val="0"/>
              </a:spcBef>
              <a:spcAft>
                <a:spcPts val="0"/>
              </a:spcAft>
              <a:buClr>
                <a:schemeClr val="tx2"/>
              </a:buClr>
              <a:buSzPct val="100000"/>
              <a:buFont typeface="Cambria" panose="02040503050406030204" pitchFamily="18" charset="0"/>
              <a:buChar char="&gt;"/>
              <a:tabLst>
                <a:tab pos="6010124" algn="r"/>
              </a:tabLst>
              <a:defRPr sz="1600" b="0" i="0" kern="1200">
                <a:solidFill>
                  <a:schemeClr val="tx1"/>
                </a:solidFill>
                <a:latin typeface="Georgia" panose="02040502050405020303" pitchFamily="18" charset="0"/>
                <a:ea typeface="Cambria" charset="0"/>
                <a:cs typeface="Arial" panose="020B0604020202020204" pitchFamily="34" charset="0"/>
              </a:defRPr>
            </a:lvl1pPr>
            <a:lvl2pPr marL="180000" indent="144000" algn="l" defTabSz="914377" rtl="0" eaLnBrk="1" latinLnBrk="0" hangingPunct="1">
              <a:lnSpc>
                <a:spcPct val="90000"/>
              </a:lnSpc>
              <a:spcBef>
                <a:spcPts val="500"/>
              </a:spcBef>
              <a:buClr>
                <a:schemeClr val="tx2"/>
              </a:buClr>
              <a:buSzPct val="90000"/>
              <a:buFont typeface=".AppleSystemUIFont" charset="0"/>
              <a:buChar char="&gt;"/>
              <a:defRPr sz="1400" b="0" i="0" kern="1200">
                <a:solidFill>
                  <a:schemeClr val="tx1"/>
                </a:solidFill>
                <a:latin typeface="Georgia" panose="02040502050405020303" pitchFamily="18" charset="0"/>
                <a:ea typeface="Cambria" charset="0"/>
                <a:cs typeface="Arial" panose="020B0604020202020204" pitchFamily="34" charset="0"/>
              </a:defRPr>
            </a:lvl2pPr>
            <a:lvl3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3pPr>
            <a:lvl4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4pPr>
            <a:lvl5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baseline="0">
                <a:solidFill>
                  <a:schemeClr val="tx1"/>
                </a:solidFill>
                <a:latin typeface="Georgia" panose="02040502050405020303" pitchFamily="18" charset="0"/>
                <a:ea typeface="Cambria" charset="0"/>
                <a:cs typeface="Arial" panose="020B0604020202020204" pitchFamily="34"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Cambria" panose="02040503050406030204" pitchFamily="18" charset="0"/>
              <a:buNone/>
            </a:pPr>
            <a:r>
              <a:rPr lang="de-DE" sz="2400" b="1" dirty="0">
                <a:solidFill>
                  <a:schemeClr val="bg1"/>
                </a:solidFill>
                <a:latin typeface="Calibri" panose="020F0502020204030204" pitchFamily="34" charset="0"/>
                <a:ea typeface="Calibri" panose="020F0502020204030204" pitchFamily="34" charset="0"/>
                <a:cs typeface="Calibri" panose="020F0502020204030204" pitchFamily="34" charset="0"/>
              </a:rPr>
              <a:t>Umwelt-wärme</a:t>
            </a:r>
            <a:endParaRPr lang="de-AT" sz="2000" dirty="0">
              <a:solidFill>
                <a:schemeClr val="bg1"/>
              </a:solidFill>
            </a:endParaRPr>
          </a:p>
        </p:txBody>
      </p:sp>
      <p:sp>
        <p:nvSpPr>
          <p:cNvPr id="64" name="Inhaltsplatzhalter 11">
            <a:extLst>
              <a:ext uri="{FF2B5EF4-FFF2-40B4-BE49-F238E27FC236}">
                <a16:creationId xmlns:a16="http://schemas.microsoft.com/office/drawing/2014/main" id="{8A679DDB-899E-4E39-6982-6B7A2E338CB1}"/>
              </a:ext>
            </a:extLst>
          </p:cNvPr>
          <p:cNvSpPr txBox="1">
            <a:spLocks/>
          </p:cNvSpPr>
          <p:nvPr/>
        </p:nvSpPr>
        <p:spPr>
          <a:xfrm>
            <a:off x="4852698" y="1109980"/>
            <a:ext cx="1800225" cy="2165353"/>
          </a:xfrm>
          <a:prstGeom prst="rect">
            <a:avLst/>
          </a:prstGeom>
        </p:spPr>
        <p:txBody>
          <a:bodyPr anchor="ctr"/>
          <a:lstStyle>
            <a:lvl1pPr marL="179388" indent="-179388" algn="l" defTabSz="914377" rtl="0" eaLnBrk="1" latinLnBrk="0" hangingPunct="1">
              <a:lnSpc>
                <a:spcPct val="120000"/>
              </a:lnSpc>
              <a:spcBef>
                <a:spcPts val="0"/>
              </a:spcBef>
              <a:spcAft>
                <a:spcPts val="0"/>
              </a:spcAft>
              <a:buClr>
                <a:schemeClr val="tx2"/>
              </a:buClr>
              <a:buSzPct val="100000"/>
              <a:buFont typeface="Cambria" panose="02040503050406030204" pitchFamily="18" charset="0"/>
              <a:buChar char="&gt;"/>
              <a:tabLst>
                <a:tab pos="6010124" algn="r"/>
              </a:tabLst>
              <a:defRPr sz="1600" b="0" i="0" kern="1200">
                <a:solidFill>
                  <a:schemeClr val="tx1"/>
                </a:solidFill>
                <a:latin typeface="Georgia" panose="02040502050405020303" pitchFamily="18" charset="0"/>
                <a:ea typeface="Cambria" charset="0"/>
                <a:cs typeface="Arial" panose="020B0604020202020204" pitchFamily="34" charset="0"/>
              </a:defRPr>
            </a:lvl1pPr>
            <a:lvl2pPr marL="180000" indent="144000" algn="l" defTabSz="914377" rtl="0" eaLnBrk="1" latinLnBrk="0" hangingPunct="1">
              <a:lnSpc>
                <a:spcPct val="90000"/>
              </a:lnSpc>
              <a:spcBef>
                <a:spcPts val="500"/>
              </a:spcBef>
              <a:buClr>
                <a:schemeClr val="tx2"/>
              </a:buClr>
              <a:buSzPct val="90000"/>
              <a:buFont typeface=".AppleSystemUIFont" charset="0"/>
              <a:buChar char="&gt;"/>
              <a:defRPr sz="1400" b="0" i="0" kern="1200">
                <a:solidFill>
                  <a:schemeClr val="tx1"/>
                </a:solidFill>
                <a:latin typeface="Georgia" panose="02040502050405020303" pitchFamily="18" charset="0"/>
                <a:ea typeface="Cambria" charset="0"/>
                <a:cs typeface="Arial" panose="020B0604020202020204" pitchFamily="34" charset="0"/>
              </a:defRPr>
            </a:lvl2pPr>
            <a:lvl3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3pPr>
            <a:lvl4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4pPr>
            <a:lvl5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baseline="0">
                <a:solidFill>
                  <a:schemeClr val="tx1"/>
                </a:solidFill>
                <a:latin typeface="Georgia" panose="02040502050405020303" pitchFamily="18" charset="0"/>
                <a:ea typeface="Cambria" charset="0"/>
                <a:cs typeface="Arial" panose="020B0604020202020204" pitchFamily="34"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Cambria" panose="02040503050406030204" pitchFamily="18" charset="0"/>
              <a:buNone/>
            </a:pPr>
            <a:r>
              <a:rPr lang="de-DE" sz="2400" b="1" dirty="0">
                <a:solidFill>
                  <a:schemeClr val="bg1"/>
                </a:solidFill>
                <a:latin typeface="Calibri" panose="020F0502020204030204" pitchFamily="34" charset="0"/>
                <a:ea typeface="Calibri" panose="020F0502020204030204" pitchFamily="34" charset="0"/>
                <a:cs typeface="Calibri" panose="020F0502020204030204" pitchFamily="34" charset="0"/>
              </a:rPr>
              <a:t>Wasser</a:t>
            </a:r>
            <a:endParaRPr lang="de-AT" sz="2000" dirty="0">
              <a:solidFill>
                <a:schemeClr val="bg1"/>
              </a:solidFill>
            </a:endParaRPr>
          </a:p>
        </p:txBody>
      </p:sp>
      <p:sp>
        <p:nvSpPr>
          <p:cNvPr id="65" name="Inhaltsplatzhalter 11">
            <a:extLst>
              <a:ext uri="{FF2B5EF4-FFF2-40B4-BE49-F238E27FC236}">
                <a16:creationId xmlns:a16="http://schemas.microsoft.com/office/drawing/2014/main" id="{F8D2191D-054B-EC09-74BE-B1F72D174753}"/>
              </a:ext>
            </a:extLst>
          </p:cNvPr>
          <p:cNvSpPr txBox="1">
            <a:spLocks/>
          </p:cNvSpPr>
          <p:nvPr/>
        </p:nvSpPr>
        <p:spPr>
          <a:xfrm>
            <a:off x="6805517" y="1101885"/>
            <a:ext cx="1800225" cy="2165353"/>
          </a:xfrm>
          <a:prstGeom prst="rect">
            <a:avLst/>
          </a:prstGeom>
        </p:spPr>
        <p:txBody>
          <a:bodyPr anchor="ctr"/>
          <a:lstStyle>
            <a:lvl1pPr marL="179388" indent="-179388" algn="l" defTabSz="914377" rtl="0" eaLnBrk="1" latinLnBrk="0" hangingPunct="1">
              <a:lnSpc>
                <a:spcPct val="120000"/>
              </a:lnSpc>
              <a:spcBef>
                <a:spcPts val="0"/>
              </a:spcBef>
              <a:spcAft>
                <a:spcPts val="0"/>
              </a:spcAft>
              <a:buClr>
                <a:schemeClr val="tx2"/>
              </a:buClr>
              <a:buSzPct val="100000"/>
              <a:buFont typeface="Cambria" panose="02040503050406030204" pitchFamily="18" charset="0"/>
              <a:buChar char="&gt;"/>
              <a:tabLst>
                <a:tab pos="6010124" algn="r"/>
              </a:tabLst>
              <a:defRPr sz="1600" b="0" i="0" kern="1200">
                <a:solidFill>
                  <a:schemeClr val="tx1"/>
                </a:solidFill>
                <a:latin typeface="Georgia" panose="02040502050405020303" pitchFamily="18" charset="0"/>
                <a:ea typeface="Cambria" charset="0"/>
                <a:cs typeface="Arial" panose="020B0604020202020204" pitchFamily="34" charset="0"/>
              </a:defRPr>
            </a:lvl1pPr>
            <a:lvl2pPr marL="180000" indent="144000" algn="l" defTabSz="914377" rtl="0" eaLnBrk="1" latinLnBrk="0" hangingPunct="1">
              <a:lnSpc>
                <a:spcPct val="90000"/>
              </a:lnSpc>
              <a:spcBef>
                <a:spcPts val="500"/>
              </a:spcBef>
              <a:buClr>
                <a:schemeClr val="tx2"/>
              </a:buClr>
              <a:buSzPct val="90000"/>
              <a:buFont typeface=".AppleSystemUIFont" charset="0"/>
              <a:buChar char="&gt;"/>
              <a:defRPr sz="1400" b="0" i="0" kern="1200">
                <a:solidFill>
                  <a:schemeClr val="tx1"/>
                </a:solidFill>
                <a:latin typeface="Georgia" panose="02040502050405020303" pitchFamily="18" charset="0"/>
                <a:ea typeface="Cambria" charset="0"/>
                <a:cs typeface="Arial" panose="020B0604020202020204" pitchFamily="34" charset="0"/>
              </a:defRPr>
            </a:lvl2pPr>
            <a:lvl3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3pPr>
            <a:lvl4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4pPr>
            <a:lvl5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baseline="0">
                <a:solidFill>
                  <a:schemeClr val="tx1"/>
                </a:solidFill>
                <a:latin typeface="Georgia" panose="02040502050405020303" pitchFamily="18" charset="0"/>
                <a:ea typeface="Cambria" charset="0"/>
                <a:cs typeface="Arial" panose="020B0604020202020204" pitchFamily="34"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Cambria" panose="02040503050406030204" pitchFamily="18" charset="0"/>
              <a:buNone/>
            </a:pPr>
            <a:r>
              <a:rPr lang="de-DE" sz="2400" b="1" dirty="0">
                <a:solidFill>
                  <a:schemeClr val="bg1"/>
                </a:solidFill>
                <a:latin typeface="Calibri" panose="020F0502020204030204" pitchFamily="34" charset="0"/>
                <a:ea typeface="Calibri" panose="020F0502020204030204" pitchFamily="34" charset="0"/>
                <a:cs typeface="Calibri" panose="020F0502020204030204" pitchFamily="34" charset="0"/>
              </a:rPr>
              <a:t>Öl</a:t>
            </a:r>
            <a:endParaRPr lang="de-AT" sz="2000" dirty="0">
              <a:solidFill>
                <a:schemeClr val="bg1"/>
              </a:solidFill>
            </a:endParaRPr>
          </a:p>
        </p:txBody>
      </p:sp>
      <p:sp>
        <p:nvSpPr>
          <p:cNvPr id="66" name="Inhaltsplatzhalter 11">
            <a:extLst>
              <a:ext uri="{FF2B5EF4-FFF2-40B4-BE49-F238E27FC236}">
                <a16:creationId xmlns:a16="http://schemas.microsoft.com/office/drawing/2014/main" id="{42B6BBBB-E52E-A027-D824-2DFFBF19018C}"/>
              </a:ext>
            </a:extLst>
          </p:cNvPr>
          <p:cNvSpPr txBox="1">
            <a:spLocks/>
          </p:cNvSpPr>
          <p:nvPr/>
        </p:nvSpPr>
        <p:spPr>
          <a:xfrm>
            <a:off x="8751548" y="1104042"/>
            <a:ext cx="1800225" cy="2165353"/>
          </a:xfrm>
          <a:prstGeom prst="rect">
            <a:avLst/>
          </a:prstGeom>
        </p:spPr>
        <p:txBody>
          <a:bodyPr anchor="ctr"/>
          <a:lstStyle>
            <a:lvl1pPr marL="179388" indent="-179388" algn="l" defTabSz="914377" rtl="0" eaLnBrk="1" latinLnBrk="0" hangingPunct="1">
              <a:lnSpc>
                <a:spcPct val="120000"/>
              </a:lnSpc>
              <a:spcBef>
                <a:spcPts val="0"/>
              </a:spcBef>
              <a:spcAft>
                <a:spcPts val="0"/>
              </a:spcAft>
              <a:buClr>
                <a:schemeClr val="tx2"/>
              </a:buClr>
              <a:buSzPct val="100000"/>
              <a:buFont typeface="Cambria" panose="02040503050406030204" pitchFamily="18" charset="0"/>
              <a:buChar char="&gt;"/>
              <a:tabLst>
                <a:tab pos="6010124" algn="r"/>
              </a:tabLst>
              <a:defRPr sz="1600" b="0" i="0" kern="1200">
                <a:solidFill>
                  <a:schemeClr val="tx1"/>
                </a:solidFill>
                <a:latin typeface="Georgia" panose="02040502050405020303" pitchFamily="18" charset="0"/>
                <a:ea typeface="Cambria" charset="0"/>
                <a:cs typeface="Arial" panose="020B0604020202020204" pitchFamily="34" charset="0"/>
              </a:defRPr>
            </a:lvl1pPr>
            <a:lvl2pPr marL="180000" indent="144000" algn="l" defTabSz="914377" rtl="0" eaLnBrk="1" latinLnBrk="0" hangingPunct="1">
              <a:lnSpc>
                <a:spcPct val="90000"/>
              </a:lnSpc>
              <a:spcBef>
                <a:spcPts val="500"/>
              </a:spcBef>
              <a:buClr>
                <a:schemeClr val="tx2"/>
              </a:buClr>
              <a:buSzPct val="90000"/>
              <a:buFont typeface=".AppleSystemUIFont" charset="0"/>
              <a:buChar char="&gt;"/>
              <a:defRPr sz="1400" b="0" i="0" kern="1200">
                <a:solidFill>
                  <a:schemeClr val="tx1"/>
                </a:solidFill>
                <a:latin typeface="Georgia" panose="02040502050405020303" pitchFamily="18" charset="0"/>
                <a:ea typeface="Cambria" charset="0"/>
                <a:cs typeface="Arial" panose="020B0604020202020204" pitchFamily="34" charset="0"/>
              </a:defRPr>
            </a:lvl2pPr>
            <a:lvl3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3pPr>
            <a:lvl4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4pPr>
            <a:lvl5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baseline="0">
                <a:solidFill>
                  <a:schemeClr val="tx1"/>
                </a:solidFill>
                <a:latin typeface="Georgia" panose="02040502050405020303" pitchFamily="18" charset="0"/>
                <a:ea typeface="Cambria" charset="0"/>
                <a:cs typeface="Arial" panose="020B0604020202020204" pitchFamily="34"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Cambria" panose="02040503050406030204" pitchFamily="18" charset="0"/>
              <a:buNone/>
            </a:pPr>
            <a:r>
              <a:rPr lang="de-DE" sz="2400" b="1" dirty="0">
                <a:solidFill>
                  <a:schemeClr val="bg1"/>
                </a:solidFill>
                <a:latin typeface="Calibri" panose="020F0502020204030204" pitchFamily="34" charset="0"/>
                <a:ea typeface="Calibri" panose="020F0502020204030204" pitchFamily="34" charset="0"/>
                <a:cs typeface="Calibri" panose="020F0502020204030204" pitchFamily="34" charset="0"/>
              </a:rPr>
              <a:t>Biomasse</a:t>
            </a:r>
            <a:endParaRPr lang="de-AT" sz="2000" dirty="0">
              <a:solidFill>
                <a:schemeClr val="bg1"/>
              </a:solidFill>
            </a:endParaRPr>
          </a:p>
        </p:txBody>
      </p:sp>
      <p:sp>
        <p:nvSpPr>
          <p:cNvPr id="84" name="Inhaltsplatzhalter 11">
            <a:extLst>
              <a:ext uri="{FF2B5EF4-FFF2-40B4-BE49-F238E27FC236}">
                <a16:creationId xmlns:a16="http://schemas.microsoft.com/office/drawing/2014/main" id="{1BD3BF76-E865-746F-4A0D-0F9DC04A22BC}"/>
              </a:ext>
            </a:extLst>
          </p:cNvPr>
          <p:cNvSpPr txBox="1">
            <a:spLocks/>
          </p:cNvSpPr>
          <p:nvPr/>
        </p:nvSpPr>
        <p:spPr>
          <a:xfrm>
            <a:off x="921089" y="3584574"/>
            <a:ext cx="1800225" cy="2165353"/>
          </a:xfrm>
          <a:prstGeom prst="rect">
            <a:avLst/>
          </a:prstGeom>
        </p:spPr>
        <p:txBody>
          <a:bodyPr anchor="ctr"/>
          <a:lstStyle>
            <a:lvl1pPr marL="179388" indent="-179388" algn="l" defTabSz="914377" rtl="0" eaLnBrk="1" latinLnBrk="0" hangingPunct="1">
              <a:lnSpc>
                <a:spcPct val="120000"/>
              </a:lnSpc>
              <a:spcBef>
                <a:spcPts val="0"/>
              </a:spcBef>
              <a:spcAft>
                <a:spcPts val="0"/>
              </a:spcAft>
              <a:buClr>
                <a:schemeClr val="tx2"/>
              </a:buClr>
              <a:buSzPct val="100000"/>
              <a:buFont typeface="Cambria" panose="02040503050406030204" pitchFamily="18" charset="0"/>
              <a:buChar char="&gt;"/>
              <a:tabLst>
                <a:tab pos="6010124" algn="r"/>
              </a:tabLst>
              <a:defRPr sz="1600" b="0" i="0" kern="1200">
                <a:solidFill>
                  <a:schemeClr val="tx1"/>
                </a:solidFill>
                <a:latin typeface="Georgia" panose="02040502050405020303" pitchFamily="18" charset="0"/>
                <a:ea typeface="Cambria" charset="0"/>
                <a:cs typeface="Arial" panose="020B0604020202020204" pitchFamily="34" charset="0"/>
              </a:defRPr>
            </a:lvl1pPr>
            <a:lvl2pPr marL="180000" indent="144000" algn="l" defTabSz="914377" rtl="0" eaLnBrk="1" latinLnBrk="0" hangingPunct="1">
              <a:lnSpc>
                <a:spcPct val="90000"/>
              </a:lnSpc>
              <a:spcBef>
                <a:spcPts val="500"/>
              </a:spcBef>
              <a:buClr>
                <a:schemeClr val="tx2"/>
              </a:buClr>
              <a:buSzPct val="90000"/>
              <a:buFont typeface=".AppleSystemUIFont" charset="0"/>
              <a:buChar char="&gt;"/>
              <a:defRPr sz="1400" b="0" i="0" kern="1200">
                <a:solidFill>
                  <a:schemeClr val="tx1"/>
                </a:solidFill>
                <a:latin typeface="Georgia" panose="02040502050405020303" pitchFamily="18" charset="0"/>
                <a:ea typeface="Cambria" charset="0"/>
                <a:cs typeface="Arial" panose="020B0604020202020204" pitchFamily="34" charset="0"/>
              </a:defRPr>
            </a:lvl2pPr>
            <a:lvl3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3pPr>
            <a:lvl4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4pPr>
            <a:lvl5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baseline="0">
                <a:solidFill>
                  <a:schemeClr val="tx1"/>
                </a:solidFill>
                <a:latin typeface="Georgia" panose="02040502050405020303" pitchFamily="18" charset="0"/>
                <a:ea typeface="Cambria" charset="0"/>
                <a:cs typeface="Arial" panose="020B0604020202020204" pitchFamily="34"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Cambria" panose="02040503050406030204" pitchFamily="18" charset="0"/>
              <a:buNone/>
            </a:pPr>
            <a:r>
              <a:rPr lang="de-DE" sz="2400" b="1" dirty="0">
                <a:solidFill>
                  <a:schemeClr val="bg1"/>
                </a:solidFill>
                <a:latin typeface="Calibri" panose="020F0502020204030204" pitchFamily="34" charset="0"/>
                <a:ea typeface="Calibri" panose="020F0502020204030204" pitchFamily="34" charset="0"/>
                <a:cs typeface="Calibri" panose="020F0502020204030204" pitchFamily="34" charset="0"/>
              </a:rPr>
              <a:t>Atomkraft</a:t>
            </a:r>
            <a:endParaRPr lang="de-AT" sz="2000" dirty="0">
              <a:solidFill>
                <a:schemeClr val="bg1"/>
              </a:solidFill>
            </a:endParaRPr>
          </a:p>
        </p:txBody>
      </p:sp>
      <p:sp>
        <p:nvSpPr>
          <p:cNvPr id="85" name="Inhaltsplatzhalter 11">
            <a:extLst>
              <a:ext uri="{FF2B5EF4-FFF2-40B4-BE49-F238E27FC236}">
                <a16:creationId xmlns:a16="http://schemas.microsoft.com/office/drawing/2014/main" id="{6E3FE213-08A4-0FFC-9A84-F276791581C5}"/>
              </a:ext>
            </a:extLst>
          </p:cNvPr>
          <p:cNvSpPr txBox="1">
            <a:spLocks/>
          </p:cNvSpPr>
          <p:nvPr/>
        </p:nvSpPr>
        <p:spPr>
          <a:xfrm>
            <a:off x="2882402" y="3588628"/>
            <a:ext cx="1800225" cy="2165353"/>
          </a:xfrm>
          <a:prstGeom prst="rect">
            <a:avLst/>
          </a:prstGeom>
        </p:spPr>
        <p:txBody>
          <a:bodyPr anchor="ctr"/>
          <a:lstStyle>
            <a:lvl1pPr marL="179388" indent="-179388" algn="l" defTabSz="914377" rtl="0" eaLnBrk="1" latinLnBrk="0" hangingPunct="1">
              <a:lnSpc>
                <a:spcPct val="120000"/>
              </a:lnSpc>
              <a:spcBef>
                <a:spcPts val="0"/>
              </a:spcBef>
              <a:spcAft>
                <a:spcPts val="0"/>
              </a:spcAft>
              <a:buClr>
                <a:schemeClr val="tx2"/>
              </a:buClr>
              <a:buSzPct val="100000"/>
              <a:buFont typeface="Cambria" panose="02040503050406030204" pitchFamily="18" charset="0"/>
              <a:buChar char="&gt;"/>
              <a:tabLst>
                <a:tab pos="6010124" algn="r"/>
              </a:tabLst>
              <a:defRPr sz="1600" b="0" i="0" kern="1200">
                <a:solidFill>
                  <a:schemeClr val="tx1"/>
                </a:solidFill>
                <a:latin typeface="Georgia" panose="02040502050405020303" pitchFamily="18" charset="0"/>
                <a:ea typeface="Cambria" charset="0"/>
                <a:cs typeface="Arial" panose="020B0604020202020204" pitchFamily="34" charset="0"/>
              </a:defRPr>
            </a:lvl1pPr>
            <a:lvl2pPr marL="180000" indent="144000" algn="l" defTabSz="914377" rtl="0" eaLnBrk="1" latinLnBrk="0" hangingPunct="1">
              <a:lnSpc>
                <a:spcPct val="90000"/>
              </a:lnSpc>
              <a:spcBef>
                <a:spcPts val="500"/>
              </a:spcBef>
              <a:buClr>
                <a:schemeClr val="tx2"/>
              </a:buClr>
              <a:buSzPct val="90000"/>
              <a:buFont typeface=".AppleSystemUIFont" charset="0"/>
              <a:buChar char="&gt;"/>
              <a:defRPr sz="1400" b="0" i="0" kern="1200">
                <a:solidFill>
                  <a:schemeClr val="tx1"/>
                </a:solidFill>
                <a:latin typeface="Georgia" panose="02040502050405020303" pitchFamily="18" charset="0"/>
                <a:ea typeface="Cambria" charset="0"/>
                <a:cs typeface="Arial" panose="020B0604020202020204" pitchFamily="34" charset="0"/>
              </a:defRPr>
            </a:lvl2pPr>
            <a:lvl3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3pPr>
            <a:lvl4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4pPr>
            <a:lvl5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baseline="0">
                <a:solidFill>
                  <a:schemeClr val="tx1"/>
                </a:solidFill>
                <a:latin typeface="Georgia" panose="02040502050405020303" pitchFamily="18" charset="0"/>
                <a:ea typeface="Cambria" charset="0"/>
                <a:cs typeface="Arial" panose="020B0604020202020204" pitchFamily="34"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Cambria" panose="02040503050406030204" pitchFamily="18" charset="0"/>
              <a:buNone/>
            </a:pPr>
            <a:r>
              <a:rPr lang="de-DE" sz="2400" b="1" dirty="0">
                <a:solidFill>
                  <a:schemeClr val="bg1"/>
                </a:solidFill>
                <a:latin typeface="Calibri" panose="020F0502020204030204" pitchFamily="34" charset="0"/>
                <a:ea typeface="Calibri" panose="020F0502020204030204" pitchFamily="34" charset="0"/>
                <a:cs typeface="Calibri" panose="020F0502020204030204" pitchFamily="34" charset="0"/>
              </a:rPr>
              <a:t>Sonne</a:t>
            </a:r>
            <a:endParaRPr lang="de-AT" sz="2000" dirty="0">
              <a:solidFill>
                <a:schemeClr val="bg1"/>
              </a:solidFill>
            </a:endParaRPr>
          </a:p>
        </p:txBody>
      </p:sp>
      <p:sp>
        <p:nvSpPr>
          <p:cNvPr id="86" name="Inhaltsplatzhalter 11">
            <a:extLst>
              <a:ext uri="{FF2B5EF4-FFF2-40B4-BE49-F238E27FC236}">
                <a16:creationId xmlns:a16="http://schemas.microsoft.com/office/drawing/2014/main" id="{ACDB6A6F-0762-FBEC-8A8D-87C6F4BB70A9}"/>
              </a:ext>
            </a:extLst>
          </p:cNvPr>
          <p:cNvSpPr txBox="1">
            <a:spLocks/>
          </p:cNvSpPr>
          <p:nvPr/>
        </p:nvSpPr>
        <p:spPr>
          <a:xfrm>
            <a:off x="4842851" y="3588628"/>
            <a:ext cx="1800225" cy="2165353"/>
          </a:xfrm>
          <a:prstGeom prst="rect">
            <a:avLst/>
          </a:prstGeom>
        </p:spPr>
        <p:txBody>
          <a:bodyPr anchor="ctr"/>
          <a:lstStyle>
            <a:lvl1pPr marL="179388" indent="-179388" algn="l" defTabSz="914377" rtl="0" eaLnBrk="1" latinLnBrk="0" hangingPunct="1">
              <a:lnSpc>
                <a:spcPct val="120000"/>
              </a:lnSpc>
              <a:spcBef>
                <a:spcPts val="0"/>
              </a:spcBef>
              <a:spcAft>
                <a:spcPts val="0"/>
              </a:spcAft>
              <a:buClr>
                <a:schemeClr val="tx2"/>
              </a:buClr>
              <a:buSzPct val="100000"/>
              <a:buFont typeface="Cambria" panose="02040503050406030204" pitchFamily="18" charset="0"/>
              <a:buChar char="&gt;"/>
              <a:tabLst>
                <a:tab pos="6010124" algn="r"/>
              </a:tabLst>
              <a:defRPr sz="1600" b="0" i="0" kern="1200">
                <a:solidFill>
                  <a:schemeClr val="tx1"/>
                </a:solidFill>
                <a:latin typeface="Georgia" panose="02040502050405020303" pitchFamily="18" charset="0"/>
                <a:ea typeface="Cambria" charset="0"/>
                <a:cs typeface="Arial" panose="020B0604020202020204" pitchFamily="34" charset="0"/>
              </a:defRPr>
            </a:lvl1pPr>
            <a:lvl2pPr marL="180000" indent="144000" algn="l" defTabSz="914377" rtl="0" eaLnBrk="1" latinLnBrk="0" hangingPunct="1">
              <a:lnSpc>
                <a:spcPct val="90000"/>
              </a:lnSpc>
              <a:spcBef>
                <a:spcPts val="500"/>
              </a:spcBef>
              <a:buClr>
                <a:schemeClr val="tx2"/>
              </a:buClr>
              <a:buSzPct val="90000"/>
              <a:buFont typeface=".AppleSystemUIFont" charset="0"/>
              <a:buChar char="&gt;"/>
              <a:defRPr sz="1400" b="0" i="0" kern="1200">
                <a:solidFill>
                  <a:schemeClr val="tx1"/>
                </a:solidFill>
                <a:latin typeface="Georgia" panose="02040502050405020303" pitchFamily="18" charset="0"/>
                <a:ea typeface="Cambria" charset="0"/>
                <a:cs typeface="Arial" panose="020B0604020202020204" pitchFamily="34" charset="0"/>
              </a:defRPr>
            </a:lvl2pPr>
            <a:lvl3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3pPr>
            <a:lvl4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4pPr>
            <a:lvl5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baseline="0">
                <a:solidFill>
                  <a:schemeClr val="tx1"/>
                </a:solidFill>
                <a:latin typeface="Georgia" panose="02040502050405020303" pitchFamily="18" charset="0"/>
                <a:ea typeface="Cambria" charset="0"/>
                <a:cs typeface="Arial" panose="020B0604020202020204" pitchFamily="34"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Cambria" panose="02040503050406030204" pitchFamily="18" charset="0"/>
              <a:buNone/>
            </a:pPr>
            <a:r>
              <a:rPr lang="de-DE" sz="2400" b="1" dirty="0">
                <a:solidFill>
                  <a:schemeClr val="bg1"/>
                </a:solidFill>
                <a:latin typeface="Calibri" panose="020F0502020204030204" pitchFamily="34" charset="0"/>
                <a:ea typeface="Calibri" panose="020F0502020204030204" pitchFamily="34" charset="0"/>
                <a:cs typeface="Calibri" panose="020F0502020204030204" pitchFamily="34" charset="0"/>
              </a:rPr>
              <a:t>Erdgas</a:t>
            </a:r>
            <a:endParaRPr lang="de-AT" sz="2000" dirty="0">
              <a:solidFill>
                <a:schemeClr val="bg1"/>
              </a:solidFill>
            </a:endParaRPr>
          </a:p>
        </p:txBody>
      </p:sp>
      <p:sp>
        <p:nvSpPr>
          <p:cNvPr id="87" name="Inhaltsplatzhalter 11">
            <a:extLst>
              <a:ext uri="{FF2B5EF4-FFF2-40B4-BE49-F238E27FC236}">
                <a16:creationId xmlns:a16="http://schemas.microsoft.com/office/drawing/2014/main" id="{9805A7BC-7D40-0CE8-F6FC-6D7248641E62}"/>
              </a:ext>
            </a:extLst>
          </p:cNvPr>
          <p:cNvSpPr txBox="1">
            <a:spLocks/>
          </p:cNvSpPr>
          <p:nvPr/>
        </p:nvSpPr>
        <p:spPr>
          <a:xfrm>
            <a:off x="6782350" y="3578387"/>
            <a:ext cx="1800225" cy="2165353"/>
          </a:xfrm>
          <a:prstGeom prst="rect">
            <a:avLst/>
          </a:prstGeom>
        </p:spPr>
        <p:txBody>
          <a:bodyPr anchor="ctr"/>
          <a:lstStyle>
            <a:lvl1pPr marL="179388" indent="-179388" algn="l" defTabSz="914377" rtl="0" eaLnBrk="1" latinLnBrk="0" hangingPunct="1">
              <a:lnSpc>
                <a:spcPct val="120000"/>
              </a:lnSpc>
              <a:spcBef>
                <a:spcPts val="0"/>
              </a:spcBef>
              <a:spcAft>
                <a:spcPts val="0"/>
              </a:spcAft>
              <a:buClr>
                <a:schemeClr val="tx2"/>
              </a:buClr>
              <a:buSzPct val="100000"/>
              <a:buFont typeface="Cambria" panose="02040503050406030204" pitchFamily="18" charset="0"/>
              <a:buChar char="&gt;"/>
              <a:tabLst>
                <a:tab pos="6010124" algn="r"/>
              </a:tabLst>
              <a:defRPr sz="1600" b="0" i="0" kern="1200">
                <a:solidFill>
                  <a:schemeClr val="tx1"/>
                </a:solidFill>
                <a:latin typeface="Georgia" panose="02040502050405020303" pitchFamily="18" charset="0"/>
                <a:ea typeface="Cambria" charset="0"/>
                <a:cs typeface="Arial" panose="020B0604020202020204" pitchFamily="34" charset="0"/>
              </a:defRPr>
            </a:lvl1pPr>
            <a:lvl2pPr marL="180000" indent="144000" algn="l" defTabSz="914377" rtl="0" eaLnBrk="1" latinLnBrk="0" hangingPunct="1">
              <a:lnSpc>
                <a:spcPct val="90000"/>
              </a:lnSpc>
              <a:spcBef>
                <a:spcPts val="500"/>
              </a:spcBef>
              <a:buClr>
                <a:schemeClr val="tx2"/>
              </a:buClr>
              <a:buSzPct val="90000"/>
              <a:buFont typeface=".AppleSystemUIFont" charset="0"/>
              <a:buChar char="&gt;"/>
              <a:defRPr sz="1400" b="0" i="0" kern="1200">
                <a:solidFill>
                  <a:schemeClr val="tx1"/>
                </a:solidFill>
                <a:latin typeface="Georgia" panose="02040502050405020303" pitchFamily="18" charset="0"/>
                <a:ea typeface="Cambria" charset="0"/>
                <a:cs typeface="Arial" panose="020B0604020202020204" pitchFamily="34" charset="0"/>
              </a:defRPr>
            </a:lvl2pPr>
            <a:lvl3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3pPr>
            <a:lvl4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4pPr>
            <a:lvl5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baseline="0">
                <a:solidFill>
                  <a:schemeClr val="tx1"/>
                </a:solidFill>
                <a:latin typeface="Georgia" panose="02040502050405020303" pitchFamily="18" charset="0"/>
                <a:ea typeface="Cambria" charset="0"/>
                <a:cs typeface="Arial" panose="020B0604020202020204" pitchFamily="34"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Cambria" panose="02040503050406030204" pitchFamily="18" charset="0"/>
              <a:buNone/>
            </a:pPr>
            <a:r>
              <a:rPr lang="de-DE" sz="2400" b="1" dirty="0">
                <a:solidFill>
                  <a:schemeClr val="bg1"/>
                </a:solidFill>
                <a:latin typeface="Calibri" panose="020F0502020204030204" pitchFamily="34" charset="0"/>
                <a:ea typeface="Calibri" panose="020F0502020204030204" pitchFamily="34" charset="0"/>
                <a:cs typeface="Calibri" panose="020F0502020204030204" pitchFamily="34" charset="0"/>
              </a:rPr>
              <a:t>Wind</a:t>
            </a:r>
            <a:endParaRPr lang="de-AT" sz="2000" dirty="0">
              <a:solidFill>
                <a:schemeClr val="bg1"/>
              </a:solidFill>
            </a:endParaRPr>
          </a:p>
        </p:txBody>
      </p:sp>
      <p:sp>
        <p:nvSpPr>
          <p:cNvPr id="88" name="Inhaltsplatzhalter 11">
            <a:extLst>
              <a:ext uri="{FF2B5EF4-FFF2-40B4-BE49-F238E27FC236}">
                <a16:creationId xmlns:a16="http://schemas.microsoft.com/office/drawing/2014/main" id="{DD313BC6-E624-2048-4A72-142FFFF2C285}"/>
              </a:ext>
            </a:extLst>
          </p:cNvPr>
          <p:cNvSpPr txBox="1">
            <a:spLocks/>
          </p:cNvSpPr>
          <p:nvPr/>
        </p:nvSpPr>
        <p:spPr>
          <a:xfrm>
            <a:off x="8739965" y="3588628"/>
            <a:ext cx="1800225" cy="2165353"/>
          </a:xfrm>
          <a:prstGeom prst="rect">
            <a:avLst/>
          </a:prstGeom>
        </p:spPr>
        <p:txBody>
          <a:bodyPr anchor="ctr"/>
          <a:lstStyle>
            <a:lvl1pPr marL="179388" indent="-179388" algn="l" defTabSz="914377" rtl="0" eaLnBrk="1" latinLnBrk="0" hangingPunct="1">
              <a:lnSpc>
                <a:spcPct val="120000"/>
              </a:lnSpc>
              <a:spcBef>
                <a:spcPts val="0"/>
              </a:spcBef>
              <a:spcAft>
                <a:spcPts val="0"/>
              </a:spcAft>
              <a:buClr>
                <a:schemeClr val="tx2"/>
              </a:buClr>
              <a:buSzPct val="100000"/>
              <a:buFont typeface="Cambria" panose="02040503050406030204" pitchFamily="18" charset="0"/>
              <a:buChar char="&gt;"/>
              <a:tabLst>
                <a:tab pos="6010124" algn="r"/>
              </a:tabLst>
              <a:defRPr sz="1600" b="0" i="0" kern="1200">
                <a:solidFill>
                  <a:schemeClr val="tx1"/>
                </a:solidFill>
                <a:latin typeface="Georgia" panose="02040502050405020303" pitchFamily="18" charset="0"/>
                <a:ea typeface="Cambria" charset="0"/>
                <a:cs typeface="Arial" panose="020B0604020202020204" pitchFamily="34" charset="0"/>
              </a:defRPr>
            </a:lvl1pPr>
            <a:lvl2pPr marL="180000" indent="144000" algn="l" defTabSz="914377" rtl="0" eaLnBrk="1" latinLnBrk="0" hangingPunct="1">
              <a:lnSpc>
                <a:spcPct val="90000"/>
              </a:lnSpc>
              <a:spcBef>
                <a:spcPts val="500"/>
              </a:spcBef>
              <a:buClr>
                <a:schemeClr val="tx2"/>
              </a:buClr>
              <a:buSzPct val="90000"/>
              <a:buFont typeface=".AppleSystemUIFont" charset="0"/>
              <a:buChar char="&gt;"/>
              <a:defRPr sz="1400" b="0" i="0" kern="1200">
                <a:solidFill>
                  <a:schemeClr val="tx1"/>
                </a:solidFill>
                <a:latin typeface="Georgia" panose="02040502050405020303" pitchFamily="18" charset="0"/>
                <a:ea typeface="Cambria" charset="0"/>
                <a:cs typeface="Arial" panose="020B0604020202020204" pitchFamily="34" charset="0"/>
              </a:defRPr>
            </a:lvl2pPr>
            <a:lvl3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3pPr>
            <a:lvl4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4pPr>
            <a:lvl5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baseline="0">
                <a:solidFill>
                  <a:schemeClr val="tx1"/>
                </a:solidFill>
                <a:latin typeface="Georgia" panose="02040502050405020303" pitchFamily="18" charset="0"/>
                <a:ea typeface="Cambria" charset="0"/>
                <a:cs typeface="Arial" panose="020B0604020202020204" pitchFamily="34"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Cambria" panose="02040503050406030204" pitchFamily="18" charset="0"/>
              <a:buNone/>
            </a:pPr>
            <a:r>
              <a:rPr lang="de-DE" sz="2400" b="1" dirty="0">
                <a:solidFill>
                  <a:schemeClr val="bg1"/>
                </a:solidFill>
                <a:latin typeface="Calibri" panose="020F0502020204030204" pitchFamily="34" charset="0"/>
                <a:ea typeface="Calibri" panose="020F0502020204030204" pitchFamily="34" charset="0"/>
                <a:cs typeface="Calibri" panose="020F0502020204030204" pitchFamily="34" charset="0"/>
              </a:rPr>
              <a:t>Abfall</a:t>
            </a:r>
            <a:endParaRPr lang="de-AT" sz="2000" dirty="0">
              <a:solidFill>
                <a:schemeClr val="bg1"/>
              </a:solidFill>
            </a:endParaRPr>
          </a:p>
        </p:txBody>
      </p:sp>
      <p:sp>
        <p:nvSpPr>
          <p:cNvPr id="2" name="Datumsplatzhalter 1">
            <a:extLst>
              <a:ext uri="{FF2B5EF4-FFF2-40B4-BE49-F238E27FC236}">
                <a16:creationId xmlns:a16="http://schemas.microsoft.com/office/drawing/2014/main" id="{FD3017F1-1C00-7AB7-31CE-B3CEC4E1E114}"/>
              </a:ext>
            </a:extLst>
          </p:cNvPr>
          <p:cNvSpPr>
            <a:spLocks noGrp="1"/>
          </p:cNvSpPr>
          <p:nvPr>
            <p:ph type="dt" sz="half" idx="17"/>
          </p:nvPr>
        </p:nvSpPr>
        <p:spPr/>
        <p:txBody>
          <a:bodyPr/>
          <a:lstStyle/>
          <a:p>
            <a:fld id="{6DA95F23-470F-4893-9017-AB8F7B8349A8}" type="datetime2">
              <a:rPr lang="de-AT" smtClean="0"/>
              <a:t>Mittwoch, 9. April 2025</a:t>
            </a:fld>
            <a:endParaRPr lang="de-AT" dirty="0"/>
          </a:p>
        </p:txBody>
      </p:sp>
      <p:sp>
        <p:nvSpPr>
          <p:cNvPr id="6" name="Textplatzhalter 5">
            <a:extLst>
              <a:ext uri="{FF2B5EF4-FFF2-40B4-BE49-F238E27FC236}">
                <a16:creationId xmlns:a16="http://schemas.microsoft.com/office/drawing/2014/main" id="{2871EB1C-5CBE-D278-EA41-687A4F7838F1}"/>
              </a:ext>
            </a:extLst>
          </p:cNvPr>
          <p:cNvSpPr>
            <a:spLocks noGrp="1"/>
          </p:cNvSpPr>
          <p:nvPr>
            <p:ph type="body" sz="quarter" idx="21"/>
          </p:nvPr>
        </p:nvSpPr>
        <p:spPr/>
        <p:txBody>
          <a:bodyPr/>
          <a:lstStyle/>
          <a:p>
            <a:r>
              <a:rPr lang="de-AT" dirty="0"/>
              <a:t>Bild: Shutterstock und </a:t>
            </a:r>
            <a:r>
              <a:rPr lang="de-AT" dirty="0" err="1"/>
              <a:t>Pixabay</a:t>
            </a:r>
            <a:endParaRPr lang="de-AT" dirty="0"/>
          </a:p>
        </p:txBody>
      </p:sp>
    </p:spTree>
    <p:extLst>
      <p:ext uri="{BB962C8B-B14F-4D97-AF65-F5344CB8AC3E}">
        <p14:creationId xmlns:p14="http://schemas.microsoft.com/office/powerpoint/2010/main" val="865192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14F1F-90BA-FC8F-A8A5-43810BC2084A}"/>
            </a:ext>
          </a:extLst>
        </p:cNvPr>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855DB02B-5685-E64F-AC8D-3A15D28EE414}"/>
              </a:ext>
            </a:extLst>
          </p:cNvPr>
          <p:cNvSpPr>
            <a:spLocks noGrp="1"/>
          </p:cNvSpPr>
          <p:nvPr>
            <p:ph type="sldNum" sz="quarter" idx="18"/>
          </p:nvPr>
        </p:nvSpPr>
        <p:spPr/>
        <p:txBody>
          <a:bodyPr/>
          <a:lstStyle/>
          <a:p>
            <a:fld id="{6308C19C-4CAF-4806-ACB2-0C201BA44AAE}" type="slidenum">
              <a:rPr lang="de-AT" smtClean="0"/>
              <a:pPr/>
              <a:t>13</a:t>
            </a:fld>
            <a:endParaRPr lang="de-AT" dirty="0"/>
          </a:p>
        </p:txBody>
      </p:sp>
      <p:sp>
        <p:nvSpPr>
          <p:cNvPr id="5" name="Bildplatzhalter 11">
            <a:extLst>
              <a:ext uri="{FF2B5EF4-FFF2-40B4-BE49-F238E27FC236}">
                <a16:creationId xmlns:a16="http://schemas.microsoft.com/office/drawing/2014/main" id="{C933D7C3-09F1-D182-AE92-F4CFE6B79636}"/>
              </a:ext>
            </a:extLst>
          </p:cNvPr>
          <p:cNvSpPr txBox="1">
            <a:spLocks noGrp="1" noRot="1" noMove="1" noResize="1" noEditPoints="1" noAdjustHandles="1" noChangeArrowheads="1" noChangeShapeType="1"/>
          </p:cNvSpPr>
          <p:nvPr/>
        </p:nvSpPr>
        <p:spPr>
          <a:xfrm>
            <a:off x="8739965" y="3584574"/>
            <a:ext cx="1800000" cy="2165350"/>
          </a:xfrm>
          <a:prstGeom prst="rect">
            <a:avLst/>
          </a:prstGeom>
        </p:spPr>
        <p:txBody>
          <a:bodyPr vert="horz" lIns="0" tIns="0" rIns="0" bIns="0" rtlCol="0" anchor="ctr" anchorCtr="0">
            <a:noAutofit/>
          </a:bodyPr>
          <a:lstStyle>
            <a:lvl1pPr marL="179388" indent="-179388" algn="l" defTabSz="914377" rtl="0" eaLnBrk="1" latinLnBrk="0" hangingPunct="1">
              <a:lnSpc>
                <a:spcPct val="120000"/>
              </a:lnSpc>
              <a:spcBef>
                <a:spcPts val="0"/>
              </a:spcBef>
              <a:spcAft>
                <a:spcPts val="0"/>
              </a:spcAft>
              <a:buClr>
                <a:schemeClr val="tx2"/>
              </a:buClr>
              <a:buSzPct val="100000"/>
              <a:buFont typeface="Cambria" panose="02040503050406030204" pitchFamily="18" charset="0"/>
              <a:buChar char="&gt;"/>
              <a:tabLst>
                <a:tab pos="6010124" algn="r"/>
              </a:tabLst>
              <a:defRPr sz="1600" b="0" i="0" kern="1200">
                <a:solidFill>
                  <a:schemeClr val="tx1"/>
                </a:solidFill>
                <a:latin typeface="Georgia" panose="02040502050405020303" pitchFamily="18" charset="0"/>
                <a:ea typeface="Cambria" charset="0"/>
                <a:cs typeface="Arial" panose="020B0604020202020204" pitchFamily="34" charset="0"/>
              </a:defRPr>
            </a:lvl1pPr>
            <a:lvl2pPr marL="180000" indent="144000" algn="l" defTabSz="914377" rtl="0" eaLnBrk="1" latinLnBrk="0" hangingPunct="1">
              <a:lnSpc>
                <a:spcPct val="90000"/>
              </a:lnSpc>
              <a:spcBef>
                <a:spcPts val="500"/>
              </a:spcBef>
              <a:buClr>
                <a:schemeClr val="tx2"/>
              </a:buClr>
              <a:buSzPct val="90000"/>
              <a:buFont typeface=".AppleSystemUIFont" charset="0"/>
              <a:buChar char="&gt;"/>
              <a:defRPr sz="1400" b="0" i="0" kern="1200">
                <a:solidFill>
                  <a:schemeClr val="tx1"/>
                </a:solidFill>
                <a:latin typeface="Georgia" panose="02040502050405020303" pitchFamily="18" charset="0"/>
                <a:ea typeface="Cambria" charset="0"/>
                <a:cs typeface="Arial" panose="020B0604020202020204" pitchFamily="34" charset="0"/>
              </a:defRPr>
            </a:lvl2pPr>
            <a:lvl3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3pPr>
            <a:lvl4pPr marL="360000" indent="0" algn="l" defTabSz="914377" rtl="0" eaLnBrk="1" latinLnBrk="0" hangingPunct="1">
              <a:lnSpc>
                <a:spcPct val="90000"/>
              </a:lnSpc>
              <a:spcBef>
                <a:spcPts val="500"/>
              </a:spcBef>
              <a:buClr>
                <a:schemeClr val="tx2"/>
              </a:buClr>
              <a:buSzPct val="90000"/>
              <a:buFont typeface=".AppleSystemUIFont" charset="0"/>
              <a:buNone/>
              <a:defRPr sz="1200" b="0" i="0" kern="1200">
                <a:solidFill>
                  <a:schemeClr val="tx1"/>
                </a:solidFill>
                <a:latin typeface="Georgia" panose="02040502050405020303" pitchFamily="18" charset="0"/>
                <a:ea typeface="Cambria" charset="0"/>
                <a:cs typeface="Arial" panose="020B0604020202020204" pitchFamily="34" charset="0"/>
              </a:defRPr>
            </a:lvl4pPr>
            <a:lvl5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baseline="0">
                <a:solidFill>
                  <a:schemeClr val="tx1"/>
                </a:solidFill>
                <a:latin typeface="Georgia" panose="02040502050405020303" pitchFamily="18" charset="0"/>
                <a:ea typeface="Cambria" charset="0"/>
                <a:cs typeface="Arial" panose="020B0604020202020204" pitchFamily="34"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de-AT" dirty="0"/>
          </a:p>
        </p:txBody>
      </p:sp>
      <p:pic>
        <p:nvPicPr>
          <p:cNvPr id="18" name="Bildplatzhalter 17">
            <a:extLst>
              <a:ext uri="{FF2B5EF4-FFF2-40B4-BE49-F238E27FC236}">
                <a16:creationId xmlns:a16="http://schemas.microsoft.com/office/drawing/2014/main" id="{20F453AF-D56B-5D0A-F512-9FEA266288A2}"/>
              </a:ext>
            </a:extLst>
          </p:cNvPr>
          <p:cNvPicPr>
            <a:picLocks noGrp="1" noChangeAspect="1"/>
          </p:cNvPicPr>
          <p:nvPr>
            <p:ph type="pic" sz="quarter" idx="36"/>
          </p:nvPr>
        </p:nvPicPr>
        <p:blipFill>
          <a:blip r:embed="rId3" cstate="screen">
            <a:alphaModFix amt="5000"/>
            <a:extLst>
              <a:ext uri="{28A0092B-C50C-407E-A947-70E740481C1C}">
                <a14:useLocalDpi xmlns:a14="http://schemas.microsoft.com/office/drawing/2010/main"/>
              </a:ext>
            </a:extLst>
          </a:blip>
          <a:srcRect/>
          <a:stretch>
            <a:fillRect/>
          </a:stretch>
        </p:blipFill>
        <p:spPr>
          <a:xfrm>
            <a:off x="928688" y="1108075"/>
            <a:ext cx="1800225" cy="2165350"/>
          </a:xfrm>
          <a:prstGeom prst="rect">
            <a:avLst/>
          </a:prstGeom>
        </p:spPr>
      </p:pic>
      <p:pic>
        <p:nvPicPr>
          <p:cNvPr id="19" name="Bildplatzhalter 18">
            <a:extLst>
              <a:ext uri="{FF2B5EF4-FFF2-40B4-BE49-F238E27FC236}">
                <a16:creationId xmlns:a16="http://schemas.microsoft.com/office/drawing/2014/main" id="{3859D156-91C5-53D2-02E3-E066738AAB90}"/>
              </a:ext>
            </a:extLst>
          </p:cNvPr>
          <p:cNvPicPr>
            <a:picLocks noGrp="1" noRot="1" noChangeAspect="1" noMove="1" noResize="1" noEditPoints="1" noAdjustHandles="1" noChangeArrowheads="1" noChangeShapeType="1" noCrop="1"/>
          </p:cNvPicPr>
          <p:nvPr>
            <p:ph type="pic" sz="quarter" idx="37"/>
          </p:nvPr>
        </p:nvPicPr>
        <p:blipFill>
          <a:blip r:embed="rId4" cstate="screen">
            <a:extLst>
              <a:ext uri="{28A0092B-C50C-407E-A947-70E740481C1C}">
                <a14:useLocalDpi xmlns:a14="http://schemas.microsoft.com/office/drawing/2010/main"/>
              </a:ext>
            </a:extLst>
          </a:blip>
          <a:srcRect/>
          <a:stretch>
            <a:fillRect/>
          </a:stretch>
        </p:blipFill>
        <p:spPr>
          <a:xfrm>
            <a:off x="2886303" y="1108072"/>
            <a:ext cx="1800225" cy="2165350"/>
          </a:xfrm>
          <a:prstGeom prst="rect">
            <a:avLst/>
          </a:prstGeom>
        </p:spPr>
      </p:pic>
      <p:pic>
        <p:nvPicPr>
          <p:cNvPr id="20" name="Bildplatzhalter 19">
            <a:extLst>
              <a:ext uri="{FF2B5EF4-FFF2-40B4-BE49-F238E27FC236}">
                <a16:creationId xmlns:a16="http://schemas.microsoft.com/office/drawing/2014/main" id="{63524D35-1496-D50B-D213-BC7C70146EEA}"/>
              </a:ext>
            </a:extLst>
          </p:cNvPr>
          <p:cNvPicPr>
            <a:picLocks noGrp="1" noChangeAspect="1"/>
          </p:cNvPicPr>
          <p:nvPr>
            <p:ph type="pic" sz="quarter" idx="39"/>
          </p:nvPr>
        </p:nvPicPr>
        <p:blipFill rotWithShape="1">
          <a:blip r:embed="rId5" cstate="print">
            <a:alphaModFix amt="5000"/>
            <a:extLst>
              <a:ext uri="{28A0092B-C50C-407E-A947-70E740481C1C}">
                <a14:useLocalDpi xmlns:a14="http://schemas.microsoft.com/office/drawing/2010/main"/>
              </a:ext>
            </a:extLst>
          </a:blip>
          <a:srcRect/>
          <a:stretch/>
        </p:blipFill>
        <p:spPr>
          <a:xfrm>
            <a:off x="928688" y="3584574"/>
            <a:ext cx="1800225" cy="2165350"/>
          </a:xfrm>
          <a:prstGeom prst="rect">
            <a:avLst/>
          </a:prstGeom>
        </p:spPr>
      </p:pic>
      <p:pic>
        <p:nvPicPr>
          <p:cNvPr id="21" name="Bildplatzhalter 20">
            <a:extLst>
              <a:ext uri="{FF2B5EF4-FFF2-40B4-BE49-F238E27FC236}">
                <a16:creationId xmlns:a16="http://schemas.microsoft.com/office/drawing/2014/main" id="{8217AF50-E5F6-4335-BD8D-DFE020C886D3}"/>
              </a:ext>
            </a:extLst>
          </p:cNvPr>
          <p:cNvPicPr>
            <a:picLocks noGrp="1" noRot="1" noChangeAspect="1" noMove="1" noResize="1" noEditPoints="1" noAdjustHandles="1" noChangeArrowheads="1" noChangeShapeType="1" noCrop="1"/>
          </p:cNvPicPr>
          <p:nvPr>
            <p:ph type="pic" sz="quarter" idx="40"/>
          </p:nvPr>
        </p:nvPicPr>
        <p:blipFill>
          <a:blip r:embed="rId6" cstate="screen">
            <a:extLst>
              <a:ext uri="{28A0092B-C50C-407E-A947-70E740481C1C}">
                <a14:useLocalDpi xmlns:a14="http://schemas.microsoft.com/office/drawing/2010/main"/>
              </a:ext>
            </a:extLst>
          </a:blip>
          <a:srcRect/>
          <a:stretch>
            <a:fillRect/>
          </a:stretch>
        </p:blipFill>
        <p:spPr>
          <a:xfrm>
            <a:off x="2886303" y="3584572"/>
            <a:ext cx="1800225" cy="2165350"/>
          </a:xfrm>
          <a:prstGeom prst="rect">
            <a:avLst/>
          </a:prstGeom>
        </p:spPr>
      </p:pic>
      <p:pic>
        <p:nvPicPr>
          <p:cNvPr id="22" name="Bildplatzhalter 21">
            <a:extLst>
              <a:ext uri="{FF2B5EF4-FFF2-40B4-BE49-F238E27FC236}">
                <a16:creationId xmlns:a16="http://schemas.microsoft.com/office/drawing/2014/main" id="{50761D92-26E2-C14C-600A-D38172DF8496}"/>
              </a:ext>
            </a:extLst>
          </p:cNvPr>
          <p:cNvPicPr>
            <a:picLocks noGrp="1" noRot="1" noChangeAspect="1" noMove="1" noResize="1" noEditPoints="1" noAdjustHandles="1" noChangeArrowheads="1" noChangeShapeType="1" noCrop="1"/>
          </p:cNvPicPr>
          <p:nvPr>
            <p:ph type="pic" sz="quarter" idx="38"/>
          </p:nvPr>
        </p:nvPicPr>
        <p:blipFill>
          <a:blip r:embed="rId7" cstate="screen">
            <a:extLst>
              <a:ext uri="{28A0092B-C50C-407E-A947-70E740481C1C}">
                <a14:useLocalDpi xmlns:a14="http://schemas.microsoft.com/office/drawing/2010/main"/>
              </a:ext>
            </a:extLst>
          </a:blip>
          <a:srcRect/>
          <a:stretch>
            <a:fillRect/>
          </a:stretch>
        </p:blipFill>
        <p:spPr>
          <a:xfrm>
            <a:off x="8743950" y="1108074"/>
            <a:ext cx="1800225" cy="2165350"/>
          </a:xfrm>
          <a:prstGeom prst="rect">
            <a:avLst/>
          </a:prstGeom>
        </p:spPr>
      </p:pic>
      <p:pic>
        <p:nvPicPr>
          <p:cNvPr id="23" name="Bildplatzhalter 22">
            <a:extLst>
              <a:ext uri="{FF2B5EF4-FFF2-40B4-BE49-F238E27FC236}">
                <a16:creationId xmlns:a16="http://schemas.microsoft.com/office/drawing/2014/main" id="{02765803-39D3-2BF7-9727-5F63B856AB6D}"/>
              </a:ext>
            </a:extLst>
          </p:cNvPr>
          <p:cNvPicPr>
            <a:picLocks noGrp="1" noRot="1" noChangeAspect="1" noMove="1" noResize="1" noEditPoints="1" noAdjustHandles="1" noChangeArrowheads="1" noChangeShapeType="1" noCrop="1"/>
          </p:cNvPicPr>
          <p:nvPr>
            <p:ph type="pic" sz="quarter" idx="41"/>
          </p:nvPr>
        </p:nvPicPr>
        <p:blipFill>
          <a:blip r:embed="rId8" cstate="screen">
            <a:extLst>
              <a:ext uri="{28A0092B-C50C-407E-A947-70E740481C1C}">
                <a14:useLocalDpi xmlns:a14="http://schemas.microsoft.com/office/drawing/2010/main"/>
              </a:ext>
            </a:extLst>
          </a:blip>
          <a:srcRect/>
          <a:stretch>
            <a:fillRect/>
          </a:stretch>
        </p:blipFill>
        <p:spPr>
          <a:xfrm>
            <a:off x="8743950" y="3584574"/>
            <a:ext cx="1800225" cy="2165350"/>
          </a:xfrm>
          <a:prstGeom prst="rect">
            <a:avLst/>
          </a:prstGeom>
        </p:spPr>
      </p:pic>
      <p:pic>
        <p:nvPicPr>
          <p:cNvPr id="42" name="Bildplatzhalter 18">
            <a:extLst>
              <a:ext uri="{FF2B5EF4-FFF2-40B4-BE49-F238E27FC236}">
                <a16:creationId xmlns:a16="http://schemas.microsoft.com/office/drawing/2014/main" id="{53420E99-F57F-45FC-A91C-BA6F3C436B91}"/>
              </a:ext>
            </a:extLst>
          </p:cNvPr>
          <p:cNvPicPr>
            <a:picLocks noChangeAspect="1"/>
          </p:cNvPicPr>
          <p:nvPr/>
        </p:nvPicPr>
        <p:blipFill>
          <a:blip r:embed="rId9" cstate="print">
            <a:alphaModFix amt="5000"/>
            <a:extLst>
              <a:ext uri="{28A0092B-C50C-407E-A947-70E740481C1C}">
                <a14:useLocalDpi xmlns:a14="http://schemas.microsoft.com/office/drawing/2010/main"/>
              </a:ext>
            </a:extLst>
          </a:blip>
          <a:srcRect b="-499"/>
          <a:stretch/>
        </p:blipFill>
        <p:spPr>
          <a:xfrm>
            <a:off x="6791941" y="1108072"/>
            <a:ext cx="1800225" cy="2165350"/>
          </a:xfrm>
          <a:prstGeom prst="rect">
            <a:avLst/>
          </a:prstGeom>
        </p:spPr>
      </p:pic>
      <p:pic>
        <p:nvPicPr>
          <p:cNvPr id="43" name="Bildplatzhalter 20">
            <a:extLst>
              <a:ext uri="{FF2B5EF4-FFF2-40B4-BE49-F238E27FC236}">
                <a16:creationId xmlns:a16="http://schemas.microsoft.com/office/drawing/2014/main" id="{7955540A-6E0B-275B-2BD8-DF8094B42B11}"/>
              </a:ext>
            </a:extLst>
          </p:cNvPr>
          <p:cNvPicPr>
            <a:picLocks noGrp="1" noRot="1" noChangeAspect="1" noMove="1" noResize="1" noEditPoints="1" noAdjustHandles="1" noChangeArrowheads="1" noChangeShapeType="1" noCrop="1"/>
          </p:cNvPicPr>
          <p:nvPr/>
        </p:nvPicPr>
        <p:blipFill>
          <a:blip r:embed="rId10" cstate="screen">
            <a:extLst>
              <a:ext uri="{28A0092B-C50C-407E-A947-70E740481C1C}">
                <a14:useLocalDpi xmlns:a14="http://schemas.microsoft.com/office/drawing/2010/main"/>
              </a:ext>
            </a:extLst>
          </a:blip>
          <a:srcRect/>
          <a:stretch/>
        </p:blipFill>
        <p:spPr>
          <a:xfrm>
            <a:off x="6789949" y="3584571"/>
            <a:ext cx="1800225" cy="2165350"/>
          </a:xfrm>
          <a:prstGeom prst="rect">
            <a:avLst/>
          </a:prstGeom>
        </p:spPr>
      </p:pic>
      <p:pic>
        <p:nvPicPr>
          <p:cNvPr id="44" name="Bildplatzhalter 18">
            <a:extLst>
              <a:ext uri="{FF2B5EF4-FFF2-40B4-BE49-F238E27FC236}">
                <a16:creationId xmlns:a16="http://schemas.microsoft.com/office/drawing/2014/main" id="{78594AEB-D612-2510-36C5-7E7A48F585C5}"/>
              </a:ext>
            </a:extLst>
          </p:cNvPr>
          <p:cNvPicPr>
            <a:picLocks noGrp="1" noRot="1" noChangeAspect="1" noMove="1" noResize="1" noEditPoints="1" noAdjustHandles="1" noChangeArrowheads="1" noChangeShapeType="1" noCrop="1"/>
          </p:cNvPicPr>
          <p:nvPr/>
        </p:nvPicPr>
        <p:blipFill>
          <a:blip r:embed="rId11" cstate="screen">
            <a:extLst>
              <a:ext uri="{28A0092B-C50C-407E-A947-70E740481C1C}">
                <a14:useLocalDpi xmlns:a14="http://schemas.microsoft.com/office/drawing/2010/main"/>
              </a:ext>
            </a:extLst>
          </a:blip>
          <a:srcRect/>
          <a:stretch/>
        </p:blipFill>
        <p:spPr>
          <a:xfrm>
            <a:off x="4845910" y="1108075"/>
            <a:ext cx="1800225" cy="2165350"/>
          </a:xfrm>
          <a:prstGeom prst="rect">
            <a:avLst/>
          </a:prstGeom>
        </p:spPr>
      </p:pic>
      <p:pic>
        <p:nvPicPr>
          <p:cNvPr id="45" name="Bildplatzhalter 20">
            <a:extLst>
              <a:ext uri="{FF2B5EF4-FFF2-40B4-BE49-F238E27FC236}">
                <a16:creationId xmlns:a16="http://schemas.microsoft.com/office/drawing/2014/main" id="{60E13AE7-3F9C-A320-714D-36448B224C6F}"/>
              </a:ext>
            </a:extLst>
          </p:cNvPr>
          <p:cNvPicPr>
            <a:picLocks noChangeAspect="1"/>
          </p:cNvPicPr>
          <p:nvPr/>
        </p:nvPicPr>
        <p:blipFill>
          <a:blip r:embed="rId12" cstate="screen">
            <a:alphaModFix amt="5000"/>
            <a:extLst>
              <a:ext uri="{28A0092B-C50C-407E-A947-70E740481C1C}">
                <a14:useLocalDpi xmlns:a14="http://schemas.microsoft.com/office/drawing/2010/main"/>
              </a:ext>
            </a:extLst>
          </a:blip>
          <a:srcRect/>
          <a:stretch/>
        </p:blipFill>
        <p:spPr>
          <a:xfrm>
            <a:off x="4843918" y="3584574"/>
            <a:ext cx="1800225" cy="2165350"/>
          </a:xfrm>
          <a:prstGeom prst="rect">
            <a:avLst/>
          </a:prstGeom>
        </p:spPr>
      </p:pic>
      <p:sp>
        <p:nvSpPr>
          <p:cNvPr id="60" name="Inhaltsplatzhalter 11">
            <a:extLst>
              <a:ext uri="{FF2B5EF4-FFF2-40B4-BE49-F238E27FC236}">
                <a16:creationId xmlns:a16="http://schemas.microsoft.com/office/drawing/2014/main" id="{C0CC1F73-31E6-F1AF-BACE-B6E8B5C7C4E2}"/>
              </a:ext>
            </a:extLst>
          </p:cNvPr>
          <p:cNvSpPr txBox="1">
            <a:spLocks/>
          </p:cNvSpPr>
          <p:nvPr/>
        </p:nvSpPr>
        <p:spPr>
          <a:xfrm>
            <a:off x="928688" y="1108072"/>
            <a:ext cx="1800225" cy="2165353"/>
          </a:xfrm>
          <a:prstGeom prst="rect">
            <a:avLst/>
          </a:prstGeom>
        </p:spPr>
        <p:txBody>
          <a:bodyPr anchor="ctr"/>
          <a:lstStyle>
            <a:lvl1pPr marL="179388" indent="-179388" algn="l" defTabSz="914377" rtl="0" eaLnBrk="1" latinLnBrk="0" hangingPunct="1">
              <a:lnSpc>
                <a:spcPct val="120000"/>
              </a:lnSpc>
              <a:spcBef>
                <a:spcPts val="0"/>
              </a:spcBef>
              <a:spcAft>
                <a:spcPts val="0"/>
              </a:spcAft>
              <a:buClr>
                <a:schemeClr val="tx2"/>
              </a:buClr>
              <a:buSzPct val="100000"/>
              <a:buFont typeface="Cambria" panose="02040503050406030204" pitchFamily="18" charset="0"/>
              <a:buChar char="&gt;"/>
              <a:tabLst>
                <a:tab pos="6010124" algn="r"/>
              </a:tabLst>
              <a:defRPr sz="1600" b="0" i="0" kern="1200">
                <a:solidFill>
                  <a:schemeClr val="tx1"/>
                </a:solidFill>
                <a:latin typeface="Georgia" panose="02040502050405020303" pitchFamily="18" charset="0"/>
                <a:ea typeface="Cambria" charset="0"/>
                <a:cs typeface="Arial" panose="020B0604020202020204" pitchFamily="34" charset="0"/>
              </a:defRPr>
            </a:lvl1pPr>
            <a:lvl2pPr marL="180000" indent="144000" algn="l" defTabSz="914377" rtl="0" eaLnBrk="1" latinLnBrk="0" hangingPunct="1">
              <a:lnSpc>
                <a:spcPct val="90000"/>
              </a:lnSpc>
              <a:spcBef>
                <a:spcPts val="500"/>
              </a:spcBef>
              <a:buClr>
                <a:schemeClr val="tx2"/>
              </a:buClr>
              <a:buSzPct val="90000"/>
              <a:buFont typeface=".AppleSystemUIFont" charset="0"/>
              <a:buChar char="&gt;"/>
              <a:defRPr sz="1400" b="0" i="0" kern="1200">
                <a:solidFill>
                  <a:schemeClr val="tx1"/>
                </a:solidFill>
                <a:latin typeface="Georgia" panose="02040502050405020303" pitchFamily="18" charset="0"/>
                <a:ea typeface="Cambria" charset="0"/>
                <a:cs typeface="Arial" panose="020B0604020202020204" pitchFamily="34" charset="0"/>
              </a:defRPr>
            </a:lvl2pPr>
            <a:lvl3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3pPr>
            <a:lvl4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4pPr>
            <a:lvl5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baseline="0">
                <a:solidFill>
                  <a:schemeClr val="tx1"/>
                </a:solidFill>
                <a:latin typeface="Georgia" panose="02040502050405020303" pitchFamily="18" charset="0"/>
                <a:ea typeface="Cambria" charset="0"/>
                <a:cs typeface="Arial" panose="020B0604020202020204" pitchFamily="34"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Cambria" panose="02040503050406030204" pitchFamily="18" charset="0"/>
              <a:buNone/>
            </a:pPr>
            <a:r>
              <a:rPr lang="de-DE" sz="2400" b="1" dirty="0">
                <a:solidFill>
                  <a:schemeClr val="bg1"/>
                </a:solidFill>
                <a:latin typeface="Calibri" panose="020F0502020204030204" pitchFamily="34" charset="0"/>
                <a:ea typeface="Calibri" panose="020F0502020204030204" pitchFamily="34" charset="0"/>
                <a:cs typeface="Calibri" panose="020F0502020204030204" pitchFamily="34" charset="0"/>
              </a:rPr>
              <a:t>Kohle</a:t>
            </a:r>
            <a:endParaRPr lang="de-AT" sz="2000" dirty="0">
              <a:solidFill>
                <a:schemeClr val="bg1"/>
              </a:solidFill>
            </a:endParaRPr>
          </a:p>
        </p:txBody>
      </p:sp>
      <p:sp>
        <p:nvSpPr>
          <p:cNvPr id="61" name="Inhaltsplatzhalter 11">
            <a:extLst>
              <a:ext uri="{FF2B5EF4-FFF2-40B4-BE49-F238E27FC236}">
                <a16:creationId xmlns:a16="http://schemas.microsoft.com/office/drawing/2014/main" id="{8A004372-89E8-1B40-0D16-4A89386C8593}"/>
              </a:ext>
            </a:extLst>
          </p:cNvPr>
          <p:cNvSpPr txBox="1">
            <a:spLocks/>
          </p:cNvSpPr>
          <p:nvPr/>
        </p:nvSpPr>
        <p:spPr>
          <a:xfrm>
            <a:off x="2881507" y="1108069"/>
            <a:ext cx="1800225" cy="2165353"/>
          </a:xfrm>
          <a:prstGeom prst="rect">
            <a:avLst/>
          </a:prstGeom>
        </p:spPr>
        <p:txBody>
          <a:bodyPr anchor="ctr"/>
          <a:lstStyle>
            <a:lvl1pPr marL="179388" indent="-179388" algn="l" defTabSz="914377" rtl="0" eaLnBrk="1" latinLnBrk="0" hangingPunct="1">
              <a:lnSpc>
                <a:spcPct val="120000"/>
              </a:lnSpc>
              <a:spcBef>
                <a:spcPts val="0"/>
              </a:spcBef>
              <a:spcAft>
                <a:spcPts val="0"/>
              </a:spcAft>
              <a:buClr>
                <a:schemeClr val="tx2"/>
              </a:buClr>
              <a:buSzPct val="100000"/>
              <a:buFont typeface="Cambria" panose="02040503050406030204" pitchFamily="18" charset="0"/>
              <a:buChar char="&gt;"/>
              <a:tabLst>
                <a:tab pos="6010124" algn="r"/>
              </a:tabLst>
              <a:defRPr sz="1600" b="0" i="0" kern="1200">
                <a:solidFill>
                  <a:schemeClr val="tx1"/>
                </a:solidFill>
                <a:latin typeface="Georgia" panose="02040502050405020303" pitchFamily="18" charset="0"/>
                <a:ea typeface="Cambria" charset="0"/>
                <a:cs typeface="Arial" panose="020B0604020202020204" pitchFamily="34" charset="0"/>
              </a:defRPr>
            </a:lvl1pPr>
            <a:lvl2pPr marL="180000" indent="144000" algn="l" defTabSz="914377" rtl="0" eaLnBrk="1" latinLnBrk="0" hangingPunct="1">
              <a:lnSpc>
                <a:spcPct val="90000"/>
              </a:lnSpc>
              <a:spcBef>
                <a:spcPts val="500"/>
              </a:spcBef>
              <a:buClr>
                <a:schemeClr val="tx2"/>
              </a:buClr>
              <a:buSzPct val="90000"/>
              <a:buFont typeface=".AppleSystemUIFont" charset="0"/>
              <a:buChar char="&gt;"/>
              <a:defRPr sz="1400" b="0" i="0" kern="1200">
                <a:solidFill>
                  <a:schemeClr val="tx1"/>
                </a:solidFill>
                <a:latin typeface="Georgia" panose="02040502050405020303" pitchFamily="18" charset="0"/>
                <a:ea typeface="Cambria" charset="0"/>
                <a:cs typeface="Arial" panose="020B0604020202020204" pitchFamily="34" charset="0"/>
              </a:defRPr>
            </a:lvl2pPr>
            <a:lvl3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3pPr>
            <a:lvl4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4pPr>
            <a:lvl5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baseline="0">
                <a:solidFill>
                  <a:schemeClr val="tx1"/>
                </a:solidFill>
                <a:latin typeface="Georgia" panose="02040502050405020303" pitchFamily="18" charset="0"/>
                <a:ea typeface="Cambria" charset="0"/>
                <a:cs typeface="Arial" panose="020B0604020202020204" pitchFamily="34"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Cambria" panose="02040503050406030204" pitchFamily="18" charset="0"/>
              <a:buNone/>
            </a:pPr>
            <a:r>
              <a:rPr lang="de-DE" sz="2400" b="1" dirty="0">
                <a:solidFill>
                  <a:schemeClr val="bg1"/>
                </a:solidFill>
                <a:latin typeface="Calibri" panose="020F0502020204030204" pitchFamily="34" charset="0"/>
                <a:ea typeface="Calibri" panose="020F0502020204030204" pitchFamily="34" charset="0"/>
                <a:cs typeface="Calibri" panose="020F0502020204030204" pitchFamily="34" charset="0"/>
              </a:rPr>
              <a:t>Umwelt-wärme</a:t>
            </a:r>
            <a:endParaRPr lang="de-AT" sz="2000" dirty="0">
              <a:solidFill>
                <a:schemeClr val="bg1"/>
              </a:solidFill>
            </a:endParaRPr>
          </a:p>
        </p:txBody>
      </p:sp>
      <p:sp>
        <p:nvSpPr>
          <p:cNvPr id="64" name="Inhaltsplatzhalter 11">
            <a:extLst>
              <a:ext uri="{FF2B5EF4-FFF2-40B4-BE49-F238E27FC236}">
                <a16:creationId xmlns:a16="http://schemas.microsoft.com/office/drawing/2014/main" id="{CB109CC6-64A2-539E-F09D-B54452773EA9}"/>
              </a:ext>
            </a:extLst>
          </p:cNvPr>
          <p:cNvSpPr txBox="1">
            <a:spLocks/>
          </p:cNvSpPr>
          <p:nvPr/>
        </p:nvSpPr>
        <p:spPr>
          <a:xfrm>
            <a:off x="4852698" y="1109980"/>
            <a:ext cx="1800225" cy="2165353"/>
          </a:xfrm>
          <a:prstGeom prst="rect">
            <a:avLst/>
          </a:prstGeom>
        </p:spPr>
        <p:txBody>
          <a:bodyPr anchor="ctr"/>
          <a:lstStyle>
            <a:lvl1pPr marL="179388" indent="-179388" algn="l" defTabSz="914377" rtl="0" eaLnBrk="1" latinLnBrk="0" hangingPunct="1">
              <a:lnSpc>
                <a:spcPct val="120000"/>
              </a:lnSpc>
              <a:spcBef>
                <a:spcPts val="0"/>
              </a:spcBef>
              <a:spcAft>
                <a:spcPts val="0"/>
              </a:spcAft>
              <a:buClr>
                <a:schemeClr val="tx2"/>
              </a:buClr>
              <a:buSzPct val="100000"/>
              <a:buFont typeface="Cambria" panose="02040503050406030204" pitchFamily="18" charset="0"/>
              <a:buChar char="&gt;"/>
              <a:tabLst>
                <a:tab pos="6010124" algn="r"/>
              </a:tabLst>
              <a:defRPr sz="1600" b="0" i="0" kern="1200">
                <a:solidFill>
                  <a:schemeClr val="tx1"/>
                </a:solidFill>
                <a:latin typeface="Georgia" panose="02040502050405020303" pitchFamily="18" charset="0"/>
                <a:ea typeface="Cambria" charset="0"/>
                <a:cs typeface="Arial" panose="020B0604020202020204" pitchFamily="34" charset="0"/>
              </a:defRPr>
            </a:lvl1pPr>
            <a:lvl2pPr marL="180000" indent="144000" algn="l" defTabSz="914377" rtl="0" eaLnBrk="1" latinLnBrk="0" hangingPunct="1">
              <a:lnSpc>
                <a:spcPct val="90000"/>
              </a:lnSpc>
              <a:spcBef>
                <a:spcPts val="500"/>
              </a:spcBef>
              <a:buClr>
                <a:schemeClr val="tx2"/>
              </a:buClr>
              <a:buSzPct val="90000"/>
              <a:buFont typeface=".AppleSystemUIFont" charset="0"/>
              <a:buChar char="&gt;"/>
              <a:defRPr sz="1400" b="0" i="0" kern="1200">
                <a:solidFill>
                  <a:schemeClr val="tx1"/>
                </a:solidFill>
                <a:latin typeface="Georgia" panose="02040502050405020303" pitchFamily="18" charset="0"/>
                <a:ea typeface="Cambria" charset="0"/>
                <a:cs typeface="Arial" panose="020B0604020202020204" pitchFamily="34" charset="0"/>
              </a:defRPr>
            </a:lvl2pPr>
            <a:lvl3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3pPr>
            <a:lvl4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4pPr>
            <a:lvl5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baseline="0">
                <a:solidFill>
                  <a:schemeClr val="tx1"/>
                </a:solidFill>
                <a:latin typeface="Georgia" panose="02040502050405020303" pitchFamily="18" charset="0"/>
                <a:ea typeface="Cambria" charset="0"/>
                <a:cs typeface="Arial" panose="020B0604020202020204" pitchFamily="34"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Cambria" panose="02040503050406030204" pitchFamily="18" charset="0"/>
              <a:buNone/>
            </a:pPr>
            <a:r>
              <a:rPr lang="de-DE" sz="2400" b="1" dirty="0">
                <a:solidFill>
                  <a:schemeClr val="bg1"/>
                </a:solidFill>
                <a:latin typeface="Calibri" panose="020F0502020204030204" pitchFamily="34" charset="0"/>
                <a:ea typeface="Calibri" panose="020F0502020204030204" pitchFamily="34" charset="0"/>
                <a:cs typeface="Calibri" panose="020F0502020204030204" pitchFamily="34" charset="0"/>
              </a:rPr>
              <a:t>Wasser</a:t>
            </a:r>
            <a:endParaRPr lang="de-AT" sz="2000" dirty="0">
              <a:solidFill>
                <a:schemeClr val="bg1"/>
              </a:solidFill>
            </a:endParaRPr>
          </a:p>
        </p:txBody>
      </p:sp>
      <p:sp>
        <p:nvSpPr>
          <p:cNvPr id="65" name="Inhaltsplatzhalter 11">
            <a:extLst>
              <a:ext uri="{FF2B5EF4-FFF2-40B4-BE49-F238E27FC236}">
                <a16:creationId xmlns:a16="http://schemas.microsoft.com/office/drawing/2014/main" id="{3A00DB7F-3D7A-C916-C88B-47DAA78DFB5F}"/>
              </a:ext>
            </a:extLst>
          </p:cNvPr>
          <p:cNvSpPr txBox="1">
            <a:spLocks/>
          </p:cNvSpPr>
          <p:nvPr/>
        </p:nvSpPr>
        <p:spPr>
          <a:xfrm>
            <a:off x="6805517" y="1101885"/>
            <a:ext cx="1800225" cy="2165353"/>
          </a:xfrm>
          <a:prstGeom prst="rect">
            <a:avLst/>
          </a:prstGeom>
        </p:spPr>
        <p:txBody>
          <a:bodyPr anchor="ctr"/>
          <a:lstStyle>
            <a:lvl1pPr marL="179388" indent="-179388" algn="l" defTabSz="914377" rtl="0" eaLnBrk="1" latinLnBrk="0" hangingPunct="1">
              <a:lnSpc>
                <a:spcPct val="120000"/>
              </a:lnSpc>
              <a:spcBef>
                <a:spcPts val="0"/>
              </a:spcBef>
              <a:spcAft>
                <a:spcPts val="0"/>
              </a:spcAft>
              <a:buClr>
                <a:schemeClr val="tx2"/>
              </a:buClr>
              <a:buSzPct val="100000"/>
              <a:buFont typeface="Cambria" panose="02040503050406030204" pitchFamily="18" charset="0"/>
              <a:buChar char="&gt;"/>
              <a:tabLst>
                <a:tab pos="6010124" algn="r"/>
              </a:tabLst>
              <a:defRPr sz="1600" b="0" i="0" kern="1200">
                <a:solidFill>
                  <a:schemeClr val="tx1"/>
                </a:solidFill>
                <a:latin typeface="Georgia" panose="02040502050405020303" pitchFamily="18" charset="0"/>
                <a:ea typeface="Cambria" charset="0"/>
                <a:cs typeface="Arial" panose="020B0604020202020204" pitchFamily="34" charset="0"/>
              </a:defRPr>
            </a:lvl1pPr>
            <a:lvl2pPr marL="180000" indent="144000" algn="l" defTabSz="914377" rtl="0" eaLnBrk="1" latinLnBrk="0" hangingPunct="1">
              <a:lnSpc>
                <a:spcPct val="90000"/>
              </a:lnSpc>
              <a:spcBef>
                <a:spcPts val="500"/>
              </a:spcBef>
              <a:buClr>
                <a:schemeClr val="tx2"/>
              </a:buClr>
              <a:buSzPct val="90000"/>
              <a:buFont typeface=".AppleSystemUIFont" charset="0"/>
              <a:buChar char="&gt;"/>
              <a:defRPr sz="1400" b="0" i="0" kern="1200">
                <a:solidFill>
                  <a:schemeClr val="tx1"/>
                </a:solidFill>
                <a:latin typeface="Georgia" panose="02040502050405020303" pitchFamily="18" charset="0"/>
                <a:ea typeface="Cambria" charset="0"/>
                <a:cs typeface="Arial" panose="020B0604020202020204" pitchFamily="34" charset="0"/>
              </a:defRPr>
            </a:lvl2pPr>
            <a:lvl3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3pPr>
            <a:lvl4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4pPr>
            <a:lvl5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baseline="0">
                <a:solidFill>
                  <a:schemeClr val="tx1"/>
                </a:solidFill>
                <a:latin typeface="Georgia" panose="02040502050405020303" pitchFamily="18" charset="0"/>
                <a:ea typeface="Cambria" charset="0"/>
                <a:cs typeface="Arial" panose="020B0604020202020204" pitchFamily="34"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Cambria" panose="02040503050406030204" pitchFamily="18" charset="0"/>
              <a:buNone/>
            </a:pPr>
            <a:r>
              <a:rPr lang="de-DE" sz="2400" b="1" dirty="0">
                <a:solidFill>
                  <a:schemeClr val="bg1"/>
                </a:solidFill>
                <a:latin typeface="Calibri" panose="020F0502020204030204" pitchFamily="34" charset="0"/>
                <a:ea typeface="Calibri" panose="020F0502020204030204" pitchFamily="34" charset="0"/>
                <a:cs typeface="Calibri" panose="020F0502020204030204" pitchFamily="34" charset="0"/>
              </a:rPr>
              <a:t>Öl</a:t>
            </a:r>
            <a:endParaRPr lang="de-AT" sz="2000" dirty="0">
              <a:solidFill>
                <a:schemeClr val="bg1"/>
              </a:solidFill>
            </a:endParaRPr>
          </a:p>
        </p:txBody>
      </p:sp>
      <p:sp>
        <p:nvSpPr>
          <p:cNvPr id="66" name="Inhaltsplatzhalter 11">
            <a:extLst>
              <a:ext uri="{FF2B5EF4-FFF2-40B4-BE49-F238E27FC236}">
                <a16:creationId xmlns:a16="http://schemas.microsoft.com/office/drawing/2014/main" id="{09AFB55C-C37B-8786-E3D3-44C8D9356B7E}"/>
              </a:ext>
            </a:extLst>
          </p:cNvPr>
          <p:cNvSpPr txBox="1">
            <a:spLocks/>
          </p:cNvSpPr>
          <p:nvPr/>
        </p:nvSpPr>
        <p:spPr>
          <a:xfrm>
            <a:off x="8751548" y="1104042"/>
            <a:ext cx="1800225" cy="2165353"/>
          </a:xfrm>
          <a:prstGeom prst="rect">
            <a:avLst/>
          </a:prstGeom>
        </p:spPr>
        <p:txBody>
          <a:bodyPr anchor="ctr"/>
          <a:lstStyle>
            <a:lvl1pPr marL="179388" indent="-179388" algn="l" defTabSz="914377" rtl="0" eaLnBrk="1" latinLnBrk="0" hangingPunct="1">
              <a:lnSpc>
                <a:spcPct val="120000"/>
              </a:lnSpc>
              <a:spcBef>
                <a:spcPts val="0"/>
              </a:spcBef>
              <a:spcAft>
                <a:spcPts val="0"/>
              </a:spcAft>
              <a:buClr>
                <a:schemeClr val="tx2"/>
              </a:buClr>
              <a:buSzPct val="100000"/>
              <a:buFont typeface="Cambria" panose="02040503050406030204" pitchFamily="18" charset="0"/>
              <a:buChar char="&gt;"/>
              <a:tabLst>
                <a:tab pos="6010124" algn="r"/>
              </a:tabLst>
              <a:defRPr sz="1600" b="0" i="0" kern="1200">
                <a:solidFill>
                  <a:schemeClr val="tx1"/>
                </a:solidFill>
                <a:latin typeface="Georgia" panose="02040502050405020303" pitchFamily="18" charset="0"/>
                <a:ea typeface="Cambria" charset="0"/>
                <a:cs typeface="Arial" panose="020B0604020202020204" pitchFamily="34" charset="0"/>
              </a:defRPr>
            </a:lvl1pPr>
            <a:lvl2pPr marL="180000" indent="144000" algn="l" defTabSz="914377" rtl="0" eaLnBrk="1" latinLnBrk="0" hangingPunct="1">
              <a:lnSpc>
                <a:spcPct val="90000"/>
              </a:lnSpc>
              <a:spcBef>
                <a:spcPts val="500"/>
              </a:spcBef>
              <a:buClr>
                <a:schemeClr val="tx2"/>
              </a:buClr>
              <a:buSzPct val="90000"/>
              <a:buFont typeface=".AppleSystemUIFont" charset="0"/>
              <a:buChar char="&gt;"/>
              <a:defRPr sz="1400" b="0" i="0" kern="1200">
                <a:solidFill>
                  <a:schemeClr val="tx1"/>
                </a:solidFill>
                <a:latin typeface="Georgia" panose="02040502050405020303" pitchFamily="18" charset="0"/>
                <a:ea typeface="Cambria" charset="0"/>
                <a:cs typeface="Arial" panose="020B0604020202020204" pitchFamily="34" charset="0"/>
              </a:defRPr>
            </a:lvl2pPr>
            <a:lvl3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3pPr>
            <a:lvl4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4pPr>
            <a:lvl5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baseline="0">
                <a:solidFill>
                  <a:schemeClr val="tx1"/>
                </a:solidFill>
                <a:latin typeface="Georgia" panose="02040502050405020303" pitchFamily="18" charset="0"/>
                <a:ea typeface="Cambria" charset="0"/>
                <a:cs typeface="Arial" panose="020B0604020202020204" pitchFamily="34"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Cambria" panose="02040503050406030204" pitchFamily="18" charset="0"/>
              <a:buNone/>
            </a:pPr>
            <a:r>
              <a:rPr lang="de-DE" sz="2400" b="1" dirty="0">
                <a:solidFill>
                  <a:schemeClr val="bg1"/>
                </a:solidFill>
                <a:latin typeface="Calibri" panose="020F0502020204030204" pitchFamily="34" charset="0"/>
                <a:ea typeface="Calibri" panose="020F0502020204030204" pitchFamily="34" charset="0"/>
                <a:cs typeface="Calibri" panose="020F0502020204030204" pitchFamily="34" charset="0"/>
              </a:rPr>
              <a:t>Biomasse</a:t>
            </a:r>
            <a:endParaRPr lang="de-AT" sz="2000" dirty="0">
              <a:solidFill>
                <a:schemeClr val="bg1"/>
              </a:solidFill>
            </a:endParaRPr>
          </a:p>
        </p:txBody>
      </p:sp>
      <p:sp>
        <p:nvSpPr>
          <p:cNvPr id="84" name="Inhaltsplatzhalter 11">
            <a:extLst>
              <a:ext uri="{FF2B5EF4-FFF2-40B4-BE49-F238E27FC236}">
                <a16:creationId xmlns:a16="http://schemas.microsoft.com/office/drawing/2014/main" id="{4672AE74-5C84-B3E2-CA0C-02D3D0D36885}"/>
              </a:ext>
            </a:extLst>
          </p:cNvPr>
          <p:cNvSpPr txBox="1">
            <a:spLocks/>
          </p:cNvSpPr>
          <p:nvPr/>
        </p:nvSpPr>
        <p:spPr>
          <a:xfrm>
            <a:off x="921089" y="3584574"/>
            <a:ext cx="1800225" cy="2165353"/>
          </a:xfrm>
          <a:prstGeom prst="rect">
            <a:avLst/>
          </a:prstGeom>
        </p:spPr>
        <p:txBody>
          <a:bodyPr anchor="ctr"/>
          <a:lstStyle>
            <a:lvl1pPr marL="179388" indent="-179388" algn="l" defTabSz="914377" rtl="0" eaLnBrk="1" latinLnBrk="0" hangingPunct="1">
              <a:lnSpc>
                <a:spcPct val="120000"/>
              </a:lnSpc>
              <a:spcBef>
                <a:spcPts val="0"/>
              </a:spcBef>
              <a:spcAft>
                <a:spcPts val="0"/>
              </a:spcAft>
              <a:buClr>
                <a:schemeClr val="tx2"/>
              </a:buClr>
              <a:buSzPct val="100000"/>
              <a:buFont typeface="Cambria" panose="02040503050406030204" pitchFamily="18" charset="0"/>
              <a:buChar char="&gt;"/>
              <a:tabLst>
                <a:tab pos="6010124" algn="r"/>
              </a:tabLst>
              <a:defRPr sz="1600" b="0" i="0" kern="1200">
                <a:solidFill>
                  <a:schemeClr val="tx1"/>
                </a:solidFill>
                <a:latin typeface="Georgia" panose="02040502050405020303" pitchFamily="18" charset="0"/>
                <a:ea typeface="Cambria" charset="0"/>
                <a:cs typeface="Arial" panose="020B0604020202020204" pitchFamily="34" charset="0"/>
              </a:defRPr>
            </a:lvl1pPr>
            <a:lvl2pPr marL="180000" indent="144000" algn="l" defTabSz="914377" rtl="0" eaLnBrk="1" latinLnBrk="0" hangingPunct="1">
              <a:lnSpc>
                <a:spcPct val="90000"/>
              </a:lnSpc>
              <a:spcBef>
                <a:spcPts val="500"/>
              </a:spcBef>
              <a:buClr>
                <a:schemeClr val="tx2"/>
              </a:buClr>
              <a:buSzPct val="90000"/>
              <a:buFont typeface=".AppleSystemUIFont" charset="0"/>
              <a:buChar char="&gt;"/>
              <a:defRPr sz="1400" b="0" i="0" kern="1200">
                <a:solidFill>
                  <a:schemeClr val="tx1"/>
                </a:solidFill>
                <a:latin typeface="Georgia" panose="02040502050405020303" pitchFamily="18" charset="0"/>
                <a:ea typeface="Cambria" charset="0"/>
                <a:cs typeface="Arial" panose="020B0604020202020204" pitchFamily="34" charset="0"/>
              </a:defRPr>
            </a:lvl2pPr>
            <a:lvl3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3pPr>
            <a:lvl4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4pPr>
            <a:lvl5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baseline="0">
                <a:solidFill>
                  <a:schemeClr val="tx1"/>
                </a:solidFill>
                <a:latin typeface="Georgia" panose="02040502050405020303" pitchFamily="18" charset="0"/>
                <a:ea typeface="Cambria" charset="0"/>
                <a:cs typeface="Arial" panose="020B0604020202020204" pitchFamily="34"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Cambria" panose="02040503050406030204" pitchFamily="18" charset="0"/>
              <a:buNone/>
            </a:pPr>
            <a:r>
              <a:rPr lang="de-DE" sz="2400" b="1" dirty="0">
                <a:solidFill>
                  <a:schemeClr val="bg1"/>
                </a:solidFill>
                <a:latin typeface="Calibri" panose="020F0502020204030204" pitchFamily="34" charset="0"/>
                <a:ea typeface="Calibri" panose="020F0502020204030204" pitchFamily="34" charset="0"/>
                <a:cs typeface="Calibri" panose="020F0502020204030204" pitchFamily="34" charset="0"/>
              </a:rPr>
              <a:t>Atomkraft</a:t>
            </a:r>
            <a:endParaRPr lang="de-AT" sz="2000" dirty="0">
              <a:solidFill>
                <a:schemeClr val="bg1"/>
              </a:solidFill>
            </a:endParaRPr>
          </a:p>
        </p:txBody>
      </p:sp>
      <p:sp>
        <p:nvSpPr>
          <p:cNvPr id="85" name="Inhaltsplatzhalter 11">
            <a:extLst>
              <a:ext uri="{FF2B5EF4-FFF2-40B4-BE49-F238E27FC236}">
                <a16:creationId xmlns:a16="http://schemas.microsoft.com/office/drawing/2014/main" id="{7A7FBDFE-ADEA-8E03-1C35-D4062A9CB599}"/>
              </a:ext>
            </a:extLst>
          </p:cNvPr>
          <p:cNvSpPr txBox="1">
            <a:spLocks/>
          </p:cNvSpPr>
          <p:nvPr/>
        </p:nvSpPr>
        <p:spPr>
          <a:xfrm>
            <a:off x="2882402" y="3588628"/>
            <a:ext cx="1800225" cy="2165353"/>
          </a:xfrm>
          <a:prstGeom prst="rect">
            <a:avLst/>
          </a:prstGeom>
        </p:spPr>
        <p:txBody>
          <a:bodyPr anchor="ctr"/>
          <a:lstStyle>
            <a:lvl1pPr marL="179388" indent="-179388" algn="l" defTabSz="914377" rtl="0" eaLnBrk="1" latinLnBrk="0" hangingPunct="1">
              <a:lnSpc>
                <a:spcPct val="120000"/>
              </a:lnSpc>
              <a:spcBef>
                <a:spcPts val="0"/>
              </a:spcBef>
              <a:spcAft>
                <a:spcPts val="0"/>
              </a:spcAft>
              <a:buClr>
                <a:schemeClr val="tx2"/>
              </a:buClr>
              <a:buSzPct val="100000"/>
              <a:buFont typeface="Cambria" panose="02040503050406030204" pitchFamily="18" charset="0"/>
              <a:buChar char="&gt;"/>
              <a:tabLst>
                <a:tab pos="6010124" algn="r"/>
              </a:tabLst>
              <a:defRPr sz="1600" b="0" i="0" kern="1200">
                <a:solidFill>
                  <a:schemeClr val="tx1"/>
                </a:solidFill>
                <a:latin typeface="Georgia" panose="02040502050405020303" pitchFamily="18" charset="0"/>
                <a:ea typeface="Cambria" charset="0"/>
                <a:cs typeface="Arial" panose="020B0604020202020204" pitchFamily="34" charset="0"/>
              </a:defRPr>
            </a:lvl1pPr>
            <a:lvl2pPr marL="180000" indent="144000" algn="l" defTabSz="914377" rtl="0" eaLnBrk="1" latinLnBrk="0" hangingPunct="1">
              <a:lnSpc>
                <a:spcPct val="90000"/>
              </a:lnSpc>
              <a:spcBef>
                <a:spcPts val="500"/>
              </a:spcBef>
              <a:buClr>
                <a:schemeClr val="tx2"/>
              </a:buClr>
              <a:buSzPct val="90000"/>
              <a:buFont typeface=".AppleSystemUIFont" charset="0"/>
              <a:buChar char="&gt;"/>
              <a:defRPr sz="1400" b="0" i="0" kern="1200">
                <a:solidFill>
                  <a:schemeClr val="tx1"/>
                </a:solidFill>
                <a:latin typeface="Georgia" panose="02040502050405020303" pitchFamily="18" charset="0"/>
                <a:ea typeface="Cambria" charset="0"/>
                <a:cs typeface="Arial" panose="020B0604020202020204" pitchFamily="34" charset="0"/>
              </a:defRPr>
            </a:lvl2pPr>
            <a:lvl3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3pPr>
            <a:lvl4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4pPr>
            <a:lvl5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baseline="0">
                <a:solidFill>
                  <a:schemeClr val="tx1"/>
                </a:solidFill>
                <a:latin typeface="Georgia" panose="02040502050405020303" pitchFamily="18" charset="0"/>
                <a:ea typeface="Cambria" charset="0"/>
                <a:cs typeface="Arial" panose="020B0604020202020204" pitchFamily="34"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Cambria" panose="02040503050406030204" pitchFamily="18" charset="0"/>
              <a:buNone/>
            </a:pPr>
            <a:r>
              <a:rPr lang="de-DE" sz="2400" b="1" dirty="0">
                <a:solidFill>
                  <a:schemeClr val="bg1"/>
                </a:solidFill>
                <a:latin typeface="Calibri" panose="020F0502020204030204" pitchFamily="34" charset="0"/>
                <a:ea typeface="Calibri" panose="020F0502020204030204" pitchFamily="34" charset="0"/>
                <a:cs typeface="Calibri" panose="020F0502020204030204" pitchFamily="34" charset="0"/>
              </a:rPr>
              <a:t>Sonne</a:t>
            </a:r>
            <a:endParaRPr lang="de-AT" sz="2000" dirty="0">
              <a:solidFill>
                <a:schemeClr val="bg1"/>
              </a:solidFill>
            </a:endParaRPr>
          </a:p>
        </p:txBody>
      </p:sp>
      <p:sp>
        <p:nvSpPr>
          <p:cNvPr id="86" name="Inhaltsplatzhalter 11">
            <a:extLst>
              <a:ext uri="{FF2B5EF4-FFF2-40B4-BE49-F238E27FC236}">
                <a16:creationId xmlns:a16="http://schemas.microsoft.com/office/drawing/2014/main" id="{927536D8-BD3D-F5C2-04DE-F56A7B62043C}"/>
              </a:ext>
            </a:extLst>
          </p:cNvPr>
          <p:cNvSpPr txBox="1">
            <a:spLocks/>
          </p:cNvSpPr>
          <p:nvPr/>
        </p:nvSpPr>
        <p:spPr>
          <a:xfrm>
            <a:off x="4842851" y="3588628"/>
            <a:ext cx="1800225" cy="2165353"/>
          </a:xfrm>
          <a:prstGeom prst="rect">
            <a:avLst/>
          </a:prstGeom>
        </p:spPr>
        <p:txBody>
          <a:bodyPr anchor="ctr"/>
          <a:lstStyle>
            <a:lvl1pPr marL="179388" indent="-179388" algn="l" defTabSz="914377" rtl="0" eaLnBrk="1" latinLnBrk="0" hangingPunct="1">
              <a:lnSpc>
                <a:spcPct val="120000"/>
              </a:lnSpc>
              <a:spcBef>
                <a:spcPts val="0"/>
              </a:spcBef>
              <a:spcAft>
                <a:spcPts val="0"/>
              </a:spcAft>
              <a:buClr>
                <a:schemeClr val="tx2"/>
              </a:buClr>
              <a:buSzPct val="100000"/>
              <a:buFont typeface="Cambria" panose="02040503050406030204" pitchFamily="18" charset="0"/>
              <a:buChar char="&gt;"/>
              <a:tabLst>
                <a:tab pos="6010124" algn="r"/>
              </a:tabLst>
              <a:defRPr sz="1600" b="0" i="0" kern="1200">
                <a:solidFill>
                  <a:schemeClr val="tx1"/>
                </a:solidFill>
                <a:latin typeface="Georgia" panose="02040502050405020303" pitchFamily="18" charset="0"/>
                <a:ea typeface="Cambria" charset="0"/>
                <a:cs typeface="Arial" panose="020B0604020202020204" pitchFamily="34" charset="0"/>
              </a:defRPr>
            </a:lvl1pPr>
            <a:lvl2pPr marL="180000" indent="144000" algn="l" defTabSz="914377" rtl="0" eaLnBrk="1" latinLnBrk="0" hangingPunct="1">
              <a:lnSpc>
                <a:spcPct val="90000"/>
              </a:lnSpc>
              <a:spcBef>
                <a:spcPts val="500"/>
              </a:spcBef>
              <a:buClr>
                <a:schemeClr val="tx2"/>
              </a:buClr>
              <a:buSzPct val="90000"/>
              <a:buFont typeface=".AppleSystemUIFont" charset="0"/>
              <a:buChar char="&gt;"/>
              <a:defRPr sz="1400" b="0" i="0" kern="1200">
                <a:solidFill>
                  <a:schemeClr val="tx1"/>
                </a:solidFill>
                <a:latin typeface="Georgia" panose="02040502050405020303" pitchFamily="18" charset="0"/>
                <a:ea typeface="Cambria" charset="0"/>
                <a:cs typeface="Arial" panose="020B0604020202020204" pitchFamily="34" charset="0"/>
              </a:defRPr>
            </a:lvl2pPr>
            <a:lvl3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3pPr>
            <a:lvl4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4pPr>
            <a:lvl5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baseline="0">
                <a:solidFill>
                  <a:schemeClr val="tx1"/>
                </a:solidFill>
                <a:latin typeface="Georgia" panose="02040502050405020303" pitchFamily="18" charset="0"/>
                <a:ea typeface="Cambria" charset="0"/>
                <a:cs typeface="Arial" panose="020B0604020202020204" pitchFamily="34"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Cambria" panose="02040503050406030204" pitchFamily="18" charset="0"/>
              <a:buNone/>
            </a:pPr>
            <a:r>
              <a:rPr lang="de-DE" sz="2400" b="1" dirty="0">
                <a:solidFill>
                  <a:schemeClr val="bg1"/>
                </a:solidFill>
                <a:latin typeface="Calibri" panose="020F0502020204030204" pitchFamily="34" charset="0"/>
                <a:ea typeface="Calibri" panose="020F0502020204030204" pitchFamily="34" charset="0"/>
                <a:cs typeface="Calibri" panose="020F0502020204030204" pitchFamily="34" charset="0"/>
              </a:rPr>
              <a:t>Erdgas</a:t>
            </a:r>
            <a:endParaRPr lang="de-AT" sz="2000" dirty="0">
              <a:solidFill>
                <a:schemeClr val="bg1"/>
              </a:solidFill>
            </a:endParaRPr>
          </a:p>
        </p:txBody>
      </p:sp>
      <p:sp>
        <p:nvSpPr>
          <p:cNvPr id="87" name="Inhaltsplatzhalter 11">
            <a:extLst>
              <a:ext uri="{FF2B5EF4-FFF2-40B4-BE49-F238E27FC236}">
                <a16:creationId xmlns:a16="http://schemas.microsoft.com/office/drawing/2014/main" id="{8FEDC67E-92DD-C46E-50CB-BACA63156162}"/>
              </a:ext>
            </a:extLst>
          </p:cNvPr>
          <p:cNvSpPr txBox="1">
            <a:spLocks/>
          </p:cNvSpPr>
          <p:nvPr/>
        </p:nvSpPr>
        <p:spPr>
          <a:xfrm>
            <a:off x="6782350" y="3578387"/>
            <a:ext cx="1800225" cy="2165353"/>
          </a:xfrm>
          <a:prstGeom prst="rect">
            <a:avLst/>
          </a:prstGeom>
        </p:spPr>
        <p:txBody>
          <a:bodyPr anchor="ctr"/>
          <a:lstStyle>
            <a:lvl1pPr marL="179388" indent="-179388" algn="l" defTabSz="914377" rtl="0" eaLnBrk="1" latinLnBrk="0" hangingPunct="1">
              <a:lnSpc>
                <a:spcPct val="120000"/>
              </a:lnSpc>
              <a:spcBef>
                <a:spcPts val="0"/>
              </a:spcBef>
              <a:spcAft>
                <a:spcPts val="0"/>
              </a:spcAft>
              <a:buClr>
                <a:schemeClr val="tx2"/>
              </a:buClr>
              <a:buSzPct val="100000"/>
              <a:buFont typeface="Cambria" panose="02040503050406030204" pitchFamily="18" charset="0"/>
              <a:buChar char="&gt;"/>
              <a:tabLst>
                <a:tab pos="6010124" algn="r"/>
              </a:tabLst>
              <a:defRPr sz="1600" b="0" i="0" kern="1200">
                <a:solidFill>
                  <a:schemeClr val="tx1"/>
                </a:solidFill>
                <a:latin typeface="Georgia" panose="02040502050405020303" pitchFamily="18" charset="0"/>
                <a:ea typeface="Cambria" charset="0"/>
                <a:cs typeface="Arial" panose="020B0604020202020204" pitchFamily="34" charset="0"/>
              </a:defRPr>
            </a:lvl1pPr>
            <a:lvl2pPr marL="180000" indent="144000" algn="l" defTabSz="914377" rtl="0" eaLnBrk="1" latinLnBrk="0" hangingPunct="1">
              <a:lnSpc>
                <a:spcPct val="90000"/>
              </a:lnSpc>
              <a:spcBef>
                <a:spcPts val="500"/>
              </a:spcBef>
              <a:buClr>
                <a:schemeClr val="tx2"/>
              </a:buClr>
              <a:buSzPct val="90000"/>
              <a:buFont typeface=".AppleSystemUIFont" charset="0"/>
              <a:buChar char="&gt;"/>
              <a:defRPr sz="1400" b="0" i="0" kern="1200">
                <a:solidFill>
                  <a:schemeClr val="tx1"/>
                </a:solidFill>
                <a:latin typeface="Georgia" panose="02040502050405020303" pitchFamily="18" charset="0"/>
                <a:ea typeface="Cambria" charset="0"/>
                <a:cs typeface="Arial" panose="020B0604020202020204" pitchFamily="34" charset="0"/>
              </a:defRPr>
            </a:lvl2pPr>
            <a:lvl3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3pPr>
            <a:lvl4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4pPr>
            <a:lvl5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baseline="0">
                <a:solidFill>
                  <a:schemeClr val="tx1"/>
                </a:solidFill>
                <a:latin typeface="Georgia" panose="02040502050405020303" pitchFamily="18" charset="0"/>
                <a:ea typeface="Cambria" charset="0"/>
                <a:cs typeface="Arial" panose="020B0604020202020204" pitchFamily="34"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Cambria" panose="02040503050406030204" pitchFamily="18" charset="0"/>
              <a:buNone/>
            </a:pPr>
            <a:r>
              <a:rPr lang="de-DE" sz="2400" b="1" dirty="0">
                <a:solidFill>
                  <a:schemeClr val="bg1"/>
                </a:solidFill>
                <a:latin typeface="Calibri" panose="020F0502020204030204" pitchFamily="34" charset="0"/>
                <a:ea typeface="Calibri" panose="020F0502020204030204" pitchFamily="34" charset="0"/>
                <a:cs typeface="Calibri" panose="020F0502020204030204" pitchFamily="34" charset="0"/>
              </a:rPr>
              <a:t>Wind</a:t>
            </a:r>
            <a:endParaRPr lang="de-AT" sz="2000" dirty="0">
              <a:solidFill>
                <a:schemeClr val="bg1"/>
              </a:solidFill>
            </a:endParaRPr>
          </a:p>
        </p:txBody>
      </p:sp>
      <p:sp>
        <p:nvSpPr>
          <p:cNvPr id="88" name="Inhaltsplatzhalter 11">
            <a:extLst>
              <a:ext uri="{FF2B5EF4-FFF2-40B4-BE49-F238E27FC236}">
                <a16:creationId xmlns:a16="http://schemas.microsoft.com/office/drawing/2014/main" id="{574C01CE-790A-2CBA-40CB-3BCD4411989C}"/>
              </a:ext>
            </a:extLst>
          </p:cNvPr>
          <p:cNvSpPr txBox="1">
            <a:spLocks/>
          </p:cNvSpPr>
          <p:nvPr/>
        </p:nvSpPr>
        <p:spPr>
          <a:xfrm>
            <a:off x="8739965" y="3588628"/>
            <a:ext cx="1800225" cy="2165353"/>
          </a:xfrm>
          <a:prstGeom prst="rect">
            <a:avLst/>
          </a:prstGeom>
        </p:spPr>
        <p:txBody>
          <a:bodyPr anchor="ctr"/>
          <a:lstStyle>
            <a:lvl1pPr marL="179388" indent="-179388" algn="l" defTabSz="914377" rtl="0" eaLnBrk="1" latinLnBrk="0" hangingPunct="1">
              <a:lnSpc>
                <a:spcPct val="120000"/>
              </a:lnSpc>
              <a:spcBef>
                <a:spcPts val="0"/>
              </a:spcBef>
              <a:spcAft>
                <a:spcPts val="0"/>
              </a:spcAft>
              <a:buClr>
                <a:schemeClr val="tx2"/>
              </a:buClr>
              <a:buSzPct val="100000"/>
              <a:buFont typeface="Cambria" panose="02040503050406030204" pitchFamily="18" charset="0"/>
              <a:buChar char="&gt;"/>
              <a:tabLst>
                <a:tab pos="6010124" algn="r"/>
              </a:tabLst>
              <a:defRPr sz="1600" b="0" i="0" kern="1200">
                <a:solidFill>
                  <a:schemeClr val="tx1"/>
                </a:solidFill>
                <a:latin typeface="Georgia" panose="02040502050405020303" pitchFamily="18" charset="0"/>
                <a:ea typeface="Cambria" charset="0"/>
                <a:cs typeface="Arial" panose="020B0604020202020204" pitchFamily="34" charset="0"/>
              </a:defRPr>
            </a:lvl1pPr>
            <a:lvl2pPr marL="180000" indent="144000" algn="l" defTabSz="914377" rtl="0" eaLnBrk="1" latinLnBrk="0" hangingPunct="1">
              <a:lnSpc>
                <a:spcPct val="90000"/>
              </a:lnSpc>
              <a:spcBef>
                <a:spcPts val="500"/>
              </a:spcBef>
              <a:buClr>
                <a:schemeClr val="tx2"/>
              </a:buClr>
              <a:buSzPct val="90000"/>
              <a:buFont typeface=".AppleSystemUIFont" charset="0"/>
              <a:buChar char="&gt;"/>
              <a:defRPr sz="1400" b="0" i="0" kern="1200">
                <a:solidFill>
                  <a:schemeClr val="tx1"/>
                </a:solidFill>
                <a:latin typeface="Georgia" panose="02040502050405020303" pitchFamily="18" charset="0"/>
                <a:ea typeface="Cambria" charset="0"/>
                <a:cs typeface="Arial" panose="020B0604020202020204" pitchFamily="34" charset="0"/>
              </a:defRPr>
            </a:lvl2pPr>
            <a:lvl3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3pPr>
            <a:lvl4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4pPr>
            <a:lvl5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baseline="0">
                <a:solidFill>
                  <a:schemeClr val="tx1"/>
                </a:solidFill>
                <a:latin typeface="Georgia" panose="02040502050405020303" pitchFamily="18" charset="0"/>
                <a:ea typeface="Cambria" charset="0"/>
                <a:cs typeface="Arial" panose="020B0604020202020204" pitchFamily="34"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Cambria" panose="02040503050406030204" pitchFamily="18" charset="0"/>
              <a:buNone/>
            </a:pPr>
            <a:r>
              <a:rPr lang="de-DE" sz="2400" b="1" dirty="0">
                <a:solidFill>
                  <a:schemeClr val="bg1"/>
                </a:solidFill>
                <a:latin typeface="Calibri" panose="020F0502020204030204" pitchFamily="34" charset="0"/>
                <a:ea typeface="Calibri" panose="020F0502020204030204" pitchFamily="34" charset="0"/>
                <a:cs typeface="Calibri" panose="020F0502020204030204" pitchFamily="34" charset="0"/>
              </a:rPr>
              <a:t>Abfall</a:t>
            </a:r>
            <a:endParaRPr lang="de-AT" sz="2000" dirty="0">
              <a:solidFill>
                <a:schemeClr val="bg1"/>
              </a:solidFill>
            </a:endParaRPr>
          </a:p>
        </p:txBody>
      </p:sp>
      <p:sp>
        <p:nvSpPr>
          <p:cNvPr id="2" name="Datumsplatzhalter 1">
            <a:extLst>
              <a:ext uri="{FF2B5EF4-FFF2-40B4-BE49-F238E27FC236}">
                <a16:creationId xmlns:a16="http://schemas.microsoft.com/office/drawing/2014/main" id="{AA72B127-F0E9-EF65-CFB5-9721741A48D7}"/>
              </a:ext>
            </a:extLst>
          </p:cNvPr>
          <p:cNvSpPr>
            <a:spLocks noGrp="1"/>
          </p:cNvSpPr>
          <p:nvPr>
            <p:ph type="dt" sz="half" idx="17"/>
          </p:nvPr>
        </p:nvSpPr>
        <p:spPr/>
        <p:txBody>
          <a:bodyPr/>
          <a:lstStyle/>
          <a:p>
            <a:fld id="{C7A5C857-A1EE-40B4-A50E-DA300E7BB2DA}" type="datetime2">
              <a:rPr lang="de-AT" smtClean="0"/>
              <a:t>Mittwoch, 9. April 2025</a:t>
            </a:fld>
            <a:endParaRPr lang="de-AT" dirty="0"/>
          </a:p>
        </p:txBody>
      </p:sp>
      <p:sp>
        <p:nvSpPr>
          <p:cNvPr id="6" name="Textplatzhalter 5">
            <a:extLst>
              <a:ext uri="{FF2B5EF4-FFF2-40B4-BE49-F238E27FC236}">
                <a16:creationId xmlns:a16="http://schemas.microsoft.com/office/drawing/2014/main" id="{D01551F4-207B-CB13-8C44-7B584459C773}"/>
              </a:ext>
            </a:extLst>
          </p:cNvPr>
          <p:cNvSpPr>
            <a:spLocks noGrp="1"/>
          </p:cNvSpPr>
          <p:nvPr>
            <p:ph type="body" sz="quarter" idx="21"/>
          </p:nvPr>
        </p:nvSpPr>
        <p:spPr/>
        <p:txBody>
          <a:bodyPr/>
          <a:lstStyle/>
          <a:p>
            <a:r>
              <a:rPr lang="de-AT" dirty="0"/>
              <a:t>Bild: Shutterstock und </a:t>
            </a:r>
            <a:r>
              <a:rPr lang="de-AT" dirty="0" err="1"/>
              <a:t>Pixabay</a:t>
            </a:r>
            <a:endParaRPr lang="de-AT" dirty="0"/>
          </a:p>
        </p:txBody>
      </p:sp>
    </p:spTree>
    <p:extLst>
      <p:ext uri="{BB962C8B-B14F-4D97-AF65-F5344CB8AC3E}">
        <p14:creationId xmlns:p14="http://schemas.microsoft.com/office/powerpoint/2010/main" val="36579744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D54F3-4DBC-A35A-79A8-539C3584D9CE}"/>
            </a:ext>
          </a:extLst>
        </p:cNvPr>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D49D12D7-129B-43EE-2DCA-BE8A1670816F}"/>
              </a:ext>
            </a:extLst>
          </p:cNvPr>
          <p:cNvSpPr>
            <a:spLocks noGrp="1"/>
          </p:cNvSpPr>
          <p:nvPr>
            <p:ph type="sldNum" sz="quarter" idx="18"/>
          </p:nvPr>
        </p:nvSpPr>
        <p:spPr/>
        <p:txBody>
          <a:bodyPr/>
          <a:lstStyle/>
          <a:p>
            <a:fld id="{6308C19C-4CAF-4806-ACB2-0C201BA44AAE}" type="slidenum">
              <a:rPr lang="de-AT" smtClean="0"/>
              <a:pPr/>
              <a:t>14</a:t>
            </a:fld>
            <a:endParaRPr lang="de-AT" dirty="0"/>
          </a:p>
        </p:txBody>
      </p:sp>
      <p:sp>
        <p:nvSpPr>
          <p:cNvPr id="11" name="Titel 10">
            <a:extLst>
              <a:ext uri="{FF2B5EF4-FFF2-40B4-BE49-F238E27FC236}">
                <a16:creationId xmlns:a16="http://schemas.microsoft.com/office/drawing/2014/main" id="{1E8864D8-BB1B-FDFC-25F8-6DEEE726CA26}"/>
              </a:ext>
            </a:extLst>
          </p:cNvPr>
          <p:cNvSpPr>
            <a:spLocks noGrp="1"/>
          </p:cNvSpPr>
          <p:nvPr>
            <p:ph type="title"/>
          </p:nvPr>
        </p:nvSpPr>
        <p:spPr/>
        <p:txBody>
          <a:bodyPr/>
          <a:lstStyle/>
          <a:p>
            <a:r>
              <a:rPr lang="de-AT" dirty="0"/>
              <a:t>Vor- und Nachteile der Hauptenergieträger</a:t>
            </a:r>
          </a:p>
        </p:txBody>
      </p:sp>
      <p:sp>
        <p:nvSpPr>
          <p:cNvPr id="2" name="Datumsplatzhalter 1">
            <a:extLst>
              <a:ext uri="{FF2B5EF4-FFF2-40B4-BE49-F238E27FC236}">
                <a16:creationId xmlns:a16="http://schemas.microsoft.com/office/drawing/2014/main" id="{0DC058F8-2C9E-8854-E88F-2133BB134592}"/>
              </a:ext>
            </a:extLst>
          </p:cNvPr>
          <p:cNvSpPr>
            <a:spLocks noGrp="1"/>
          </p:cNvSpPr>
          <p:nvPr>
            <p:ph type="dt" sz="half" idx="17"/>
          </p:nvPr>
        </p:nvSpPr>
        <p:spPr/>
        <p:txBody>
          <a:bodyPr/>
          <a:lstStyle/>
          <a:p>
            <a:fld id="{67C3D6CC-E3FC-420E-8B63-62F7891B199B}" type="datetime2">
              <a:rPr lang="de-AT" smtClean="0"/>
              <a:t>Mittwoch, 9. April 2025</a:t>
            </a:fld>
            <a:endParaRPr lang="de-AT" dirty="0"/>
          </a:p>
        </p:txBody>
      </p:sp>
    </p:spTree>
    <p:extLst>
      <p:ext uri="{BB962C8B-B14F-4D97-AF65-F5344CB8AC3E}">
        <p14:creationId xmlns:p14="http://schemas.microsoft.com/office/powerpoint/2010/main" val="28228443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0B961DF-542A-FC77-502A-4FF6964C5373}"/>
              </a:ext>
            </a:extLst>
          </p:cNvPr>
          <p:cNvSpPr>
            <a:spLocks noGrp="1"/>
          </p:cNvSpPr>
          <p:nvPr>
            <p:ph type="sldNum" sz="quarter" idx="18"/>
          </p:nvPr>
        </p:nvSpPr>
        <p:spPr/>
        <p:txBody>
          <a:bodyPr/>
          <a:lstStyle/>
          <a:p>
            <a:fld id="{6308C19C-4CAF-4806-ACB2-0C201BA44AAE}" type="slidenum">
              <a:rPr lang="de-AT" smtClean="0"/>
              <a:pPr/>
              <a:t>15</a:t>
            </a:fld>
            <a:endParaRPr lang="de-AT" dirty="0"/>
          </a:p>
        </p:txBody>
      </p:sp>
      <p:sp>
        <p:nvSpPr>
          <p:cNvPr id="3" name="Bildplatzhalter 2">
            <a:extLst>
              <a:ext uri="{FF2B5EF4-FFF2-40B4-BE49-F238E27FC236}">
                <a16:creationId xmlns:a16="http://schemas.microsoft.com/office/drawing/2014/main" id="{E6A4D3D9-6018-3FDC-5406-B3870C38365F}"/>
              </a:ext>
            </a:extLst>
          </p:cNvPr>
          <p:cNvSpPr>
            <a:spLocks noGrp="1"/>
          </p:cNvSpPr>
          <p:nvPr>
            <p:ph type="pic" sz="quarter" idx="19"/>
          </p:nvPr>
        </p:nvSpPr>
        <p:spPr/>
        <p:txBody>
          <a:bodyPr/>
          <a:lstStyle/>
          <a:p>
            <a:endParaRPr lang="de-AT" dirty="0"/>
          </a:p>
        </p:txBody>
      </p:sp>
      <p:sp>
        <p:nvSpPr>
          <p:cNvPr id="4" name="Textplatzhalter 3">
            <a:extLst>
              <a:ext uri="{FF2B5EF4-FFF2-40B4-BE49-F238E27FC236}">
                <a16:creationId xmlns:a16="http://schemas.microsoft.com/office/drawing/2014/main" id="{CECAC631-F7E1-3246-009B-E931AF69642F}"/>
              </a:ext>
            </a:extLst>
          </p:cNvPr>
          <p:cNvSpPr>
            <a:spLocks noGrp="1"/>
          </p:cNvSpPr>
          <p:nvPr>
            <p:ph type="body" sz="quarter" idx="20"/>
          </p:nvPr>
        </p:nvSpPr>
        <p:spPr/>
        <p:txBody>
          <a:bodyPr numCol="1"/>
          <a:lstStyle/>
          <a:p>
            <a:pPr marL="0" indent="0">
              <a:buNone/>
            </a:pPr>
            <a:r>
              <a:rPr lang="de-AT" sz="1800" b="1" kern="150" dirty="0">
                <a:solidFill>
                  <a:srgbClr val="000000"/>
                </a:solidFill>
                <a:effectLst/>
                <a:latin typeface="Georgia" panose="02040502050405020303" pitchFamily="18" charset="0"/>
                <a:ea typeface="Aptos" panose="020B0004020202020204" pitchFamily="34" charset="0"/>
                <a:cs typeface="Times New Roman" panose="02020603050405020304" pitchFamily="18" charset="0"/>
              </a:rPr>
              <a:t>Öl und Gas</a:t>
            </a:r>
          </a:p>
          <a:p>
            <a:pPr marL="0" indent="0">
              <a:buNone/>
            </a:pPr>
            <a:br>
              <a:rPr lang="de-AT" sz="1600" b="1" kern="150" dirty="0">
                <a:latin typeface="Aptos" panose="020B0004020202020204" pitchFamily="34" charset="0"/>
                <a:ea typeface="Aptos" panose="020B0004020202020204" pitchFamily="34" charset="0"/>
                <a:cs typeface="Times New Roman" panose="02020603050405020304" pitchFamily="18" charset="0"/>
              </a:rPr>
            </a:br>
            <a:r>
              <a:rPr lang="de-AT" sz="1600" b="1" kern="150" dirty="0">
                <a:latin typeface="Aptos" panose="020B0004020202020204" pitchFamily="34" charset="0"/>
                <a:ea typeface="Aptos" panose="020B0004020202020204" pitchFamily="34" charset="0"/>
                <a:cs typeface="Times New Roman" panose="02020603050405020304" pitchFamily="18" charset="0"/>
              </a:rPr>
              <a:t>+ </a:t>
            </a:r>
            <a:r>
              <a:rPr lang="de-AT" sz="1600" kern="150" dirty="0">
                <a:solidFill>
                  <a:srgbClr val="000000"/>
                </a:solidFill>
                <a:effectLst/>
                <a:latin typeface="Georgia" panose="02040502050405020303" pitchFamily="18" charset="0"/>
                <a:ea typeface="Aptos" panose="020B0004020202020204" pitchFamily="34" charset="0"/>
                <a:cs typeface="Times New Roman" panose="02020603050405020304" pitchFamily="18" charset="0"/>
              </a:rPr>
              <a:t>gut ausgebaute Infrastruktur vielseitige Verwendung</a:t>
            </a:r>
          </a:p>
          <a:p>
            <a:pPr marL="0" indent="0">
              <a:buNone/>
            </a:pPr>
            <a:br>
              <a:rPr lang="de-AT" sz="1600" kern="150" dirty="0">
                <a:latin typeface="Aptos" panose="020B0004020202020204" pitchFamily="34" charset="0"/>
                <a:ea typeface="Aptos" panose="020B0004020202020204" pitchFamily="34" charset="0"/>
                <a:cs typeface="Times New Roman" panose="02020603050405020304" pitchFamily="18" charset="0"/>
              </a:rPr>
            </a:br>
            <a:r>
              <a:rPr lang="de-AT" sz="1600" b="1" kern="150" dirty="0">
                <a:latin typeface="Aptos" panose="020B0004020202020204" pitchFamily="34" charset="0"/>
                <a:ea typeface="Aptos" panose="020B0004020202020204" pitchFamily="34" charset="0"/>
                <a:cs typeface="Times New Roman" panose="02020603050405020304" pitchFamily="18" charset="0"/>
              </a:rPr>
              <a:t>- </a:t>
            </a:r>
            <a:r>
              <a:rPr lang="de-AT" sz="1600" kern="150" dirty="0">
                <a:solidFill>
                  <a:srgbClr val="000000"/>
                </a:solidFill>
                <a:effectLst/>
                <a:latin typeface="Georgia" panose="02040502050405020303" pitchFamily="18" charset="0"/>
                <a:ea typeface="Aptos" panose="020B0004020202020204" pitchFamily="34" charset="0"/>
                <a:cs typeface="Times New Roman" panose="02020603050405020304" pitchFamily="18" charset="0"/>
              </a:rPr>
              <a:t>endliche Ressource</a:t>
            </a:r>
          </a:p>
          <a:p>
            <a:pPr marL="0" indent="0">
              <a:buNone/>
            </a:pPr>
            <a:r>
              <a:rPr lang="de-AT" sz="1600" b="1" kern="150" dirty="0">
                <a:solidFill>
                  <a:srgbClr val="000000"/>
                </a:solidFill>
                <a:effectLst/>
                <a:latin typeface="Georgia" panose="02040502050405020303" pitchFamily="18" charset="0"/>
                <a:ea typeface="Aptos" panose="020B0004020202020204" pitchFamily="34" charset="0"/>
                <a:cs typeface="Times New Roman" panose="02020603050405020304" pitchFamily="18" charset="0"/>
              </a:rPr>
              <a:t>-</a:t>
            </a:r>
            <a:r>
              <a:rPr lang="de-AT" sz="1600" kern="150" dirty="0">
                <a:solidFill>
                  <a:srgbClr val="000000"/>
                </a:solidFill>
                <a:effectLst/>
                <a:latin typeface="Georgia" panose="02040502050405020303" pitchFamily="18" charset="0"/>
                <a:ea typeface="Aptos" panose="020B0004020202020204" pitchFamily="34" charset="0"/>
                <a:cs typeface="Times New Roman" panose="02020603050405020304" pitchFamily="18" charset="0"/>
              </a:rPr>
              <a:t> hohe Treibhausgasemissionen</a:t>
            </a:r>
          </a:p>
          <a:p>
            <a:pPr marL="0" indent="0">
              <a:buNone/>
            </a:pPr>
            <a:r>
              <a:rPr lang="de-AT" sz="1600" b="1" kern="150" dirty="0">
                <a:solidFill>
                  <a:srgbClr val="000000"/>
                </a:solidFill>
                <a:effectLst/>
                <a:latin typeface="Georgia" panose="02040502050405020303" pitchFamily="18" charset="0"/>
                <a:ea typeface="Aptos" panose="020B0004020202020204" pitchFamily="34" charset="0"/>
                <a:cs typeface="Times New Roman" panose="02020603050405020304" pitchFamily="18" charset="0"/>
              </a:rPr>
              <a:t>-</a:t>
            </a:r>
            <a:r>
              <a:rPr lang="de-AT" sz="1600" kern="150" dirty="0">
                <a:solidFill>
                  <a:srgbClr val="000000"/>
                </a:solidFill>
                <a:effectLst/>
                <a:latin typeface="Georgia" panose="02040502050405020303" pitchFamily="18" charset="0"/>
                <a:ea typeface="Aptos" panose="020B0004020202020204" pitchFamily="34" charset="0"/>
                <a:cs typeface="Times New Roman" panose="02020603050405020304" pitchFamily="18" charset="0"/>
              </a:rPr>
              <a:t> Umweltbelastung bei der Gewinnung und beim Transport </a:t>
            </a:r>
          </a:p>
          <a:p>
            <a:pPr marL="0" indent="0">
              <a:buNone/>
            </a:pPr>
            <a:r>
              <a:rPr lang="de-AT" sz="1600" b="1" kern="150" dirty="0">
                <a:solidFill>
                  <a:srgbClr val="000000"/>
                </a:solidFill>
                <a:effectLst/>
                <a:latin typeface="Georgia" panose="02040502050405020303" pitchFamily="18" charset="0"/>
                <a:ea typeface="Aptos" panose="020B0004020202020204" pitchFamily="34" charset="0"/>
                <a:cs typeface="Times New Roman" panose="02020603050405020304" pitchFamily="18" charset="0"/>
              </a:rPr>
              <a:t>- </a:t>
            </a:r>
            <a:r>
              <a:rPr lang="de-AT" sz="1600" kern="150" dirty="0">
                <a:solidFill>
                  <a:srgbClr val="000000"/>
                </a:solidFill>
                <a:effectLst/>
                <a:latin typeface="Georgia" panose="02040502050405020303" pitchFamily="18" charset="0"/>
                <a:ea typeface="Aptos" panose="020B0004020202020204" pitchFamily="34" charset="0"/>
                <a:cs typeface="Times New Roman" panose="02020603050405020304" pitchFamily="18" charset="0"/>
              </a:rPr>
              <a:t>Abhängigkeit von Importen</a:t>
            </a:r>
            <a:endParaRPr lang="de-AT" sz="1600" kern="15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de-AT" dirty="0"/>
          </a:p>
        </p:txBody>
      </p:sp>
      <p:sp>
        <p:nvSpPr>
          <p:cNvPr id="5" name="Textplatzhalter 4">
            <a:extLst>
              <a:ext uri="{FF2B5EF4-FFF2-40B4-BE49-F238E27FC236}">
                <a16:creationId xmlns:a16="http://schemas.microsoft.com/office/drawing/2014/main" id="{1384BA79-DA7D-B724-12FE-A066FB85E5CF}"/>
              </a:ext>
            </a:extLst>
          </p:cNvPr>
          <p:cNvSpPr>
            <a:spLocks noGrp="1"/>
          </p:cNvSpPr>
          <p:nvPr>
            <p:ph type="body" sz="quarter" idx="21"/>
          </p:nvPr>
        </p:nvSpPr>
        <p:spPr/>
        <p:txBody>
          <a:bodyPr/>
          <a:lstStyle/>
          <a:p>
            <a:r>
              <a:rPr lang="de-AT" dirty="0"/>
              <a:t>Bilder: Shutterstock und </a:t>
            </a:r>
            <a:r>
              <a:rPr lang="de-AT" dirty="0" err="1"/>
              <a:t>Pixabay</a:t>
            </a:r>
            <a:endParaRPr lang="de-AT" dirty="0"/>
          </a:p>
          <a:p>
            <a:endParaRPr lang="de-AT" dirty="0"/>
          </a:p>
        </p:txBody>
      </p:sp>
      <p:pic>
        <p:nvPicPr>
          <p:cNvPr id="6" name="Bildplatzhalter 18">
            <a:extLst>
              <a:ext uri="{FF2B5EF4-FFF2-40B4-BE49-F238E27FC236}">
                <a16:creationId xmlns:a16="http://schemas.microsoft.com/office/drawing/2014/main" id="{27B12E64-005A-FC31-D5C0-D46DED9806D1}"/>
              </a:ext>
            </a:extLst>
          </p:cNvPr>
          <p:cNvPicPr>
            <a:picLocks/>
          </p:cNvPicPr>
          <p:nvPr/>
        </p:nvPicPr>
        <p:blipFill>
          <a:blip r:embed="rId2" cstate="print">
            <a:extLst>
              <a:ext uri="{28A0092B-C50C-407E-A947-70E740481C1C}">
                <a14:useLocalDpi xmlns:a14="http://schemas.microsoft.com/office/drawing/2010/main"/>
              </a:ext>
            </a:extLst>
          </a:blip>
          <a:srcRect l="10106" r="10106"/>
          <a:stretch/>
        </p:blipFill>
        <p:spPr>
          <a:xfrm>
            <a:off x="928688" y="1109663"/>
            <a:ext cx="3094037" cy="4638675"/>
          </a:xfrm>
          <a:prstGeom prst="rect">
            <a:avLst/>
          </a:prstGeom>
          <a:solidFill>
            <a:schemeClr val="tx2">
              <a:lumMod val="20000"/>
              <a:lumOff val="80000"/>
            </a:schemeClr>
          </a:solidFill>
        </p:spPr>
      </p:pic>
    </p:spTree>
    <p:extLst>
      <p:ext uri="{BB962C8B-B14F-4D97-AF65-F5344CB8AC3E}">
        <p14:creationId xmlns:p14="http://schemas.microsoft.com/office/powerpoint/2010/main" val="42411200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B0DC1-2D2B-6EED-8A94-10DBE1A09235}"/>
            </a:ext>
          </a:extLst>
        </p:cNvPr>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707ED35-A439-5A72-A129-2AE99A15A673}"/>
              </a:ext>
            </a:extLst>
          </p:cNvPr>
          <p:cNvSpPr>
            <a:spLocks noGrp="1"/>
          </p:cNvSpPr>
          <p:nvPr>
            <p:ph type="sldNum" sz="quarter" idx="18"/>
          </p:nvPr>
        </p:nvSpPr>
        <p:spPr/>
        <p:txBody>
          <a:bodyPr/>
          <a:lstStyle/>
          <a:p>
            <a:fld id="{6308C19C-4CAF-4806-ACB2-0C201BA44AAE}" type="slidenum">
              <a:rPr lang="de-AT" smtClean="0"/>
              <a:pPr/>
              <a:t>16</a:t>
            </a:fld>
            <a:endParaRPr lang="de-AT" dirty="0"/>
          </a:p>
        </p:txBody>
      </p:sp>
      <p:sp>
        <p:nvSpPr>
          <p:cNvPr id="3" name="Bildplatzhalter 2">
            <a:extLst>
              <a:ext uri="{FF2B5EF4-FFF2-40B4-BE49-F238E27FC236}">
                <a16:creationId xmlns:a16="http://schemas.microsoft.com/office/drawing/2014/main" id="{489DB10F-CA13-B047-C0D9-E289E3A003B4}"/>
              </a:ext>
            </a:extLst>
          </p:cNvPr>
          <p:cNvSpPr>
            <a:spLocks noGrp="1"/>
          </p:cNvSpPr>
          <p:nvPr>
            <p:ph type="pic" sz="quarter" idx="19"/>
          </p:nvPr>
        </p:nvSpPr>
        <p:spPr/>
        <p:txBody>
          <a:bodyPr/>
          <a:lstStyle/>
          <a:p>
            <a:endParaRPr lang="de-AT" dirty="0"/>
          </a:p>
        </p:txBody>
      </p:sp>
      <p:sp>
        <p:nvSpPr>
          <p:cNvPr id="4" name="Textplatzhalter 3">
            <a:extLst>
              <a:ext uri="{FF2B5EF4-FFF2-40B4-BE49-F238E27FC236}">
                <a16:creationId xmlns:a16="http://schemas.microsoft.com/office/drawing/2014/main" id="{9A65C84E-C780-C073-A32E-4702E4502B79}"/>
              </a:ext>
            </a:extLst>
          </p:cNvPr>
          <p:cNvSpPr>
            <a:spLocks noGrp="1"/>
          </p:cNvSpPr>
          <p:nvPr>
            <p:ph type="body" sz="quarter" idx="20"/>
          </p:nvPr>
        </p:nvSpPr>
        <p:spPr/>
        <p:txBody>
          <a:bodyPr numCol="1"/>
          <a:lstStyle/>
          <a:p>
            <a:pPr marL="0" indent="0">
              <a:buNone/>
            </a:pPr>
            <a:endParaRPr lang="de-AT" kern="150" dirty="0">
              <a:solidFill>
                <a:srgbClr val="000000"/>
              </a:solidFill>
              <a:ea typeface="Aptos" panose="020B0004020202020204" pitchFamily="34" charset="0"/>
              <a:cs typeface="Times New Roman" panose="02020603050405020304" pitchFamily="18" charset="0"/>
            </a:endParaRPr>
          </a:p>
          <a:p>
            <a:pPr marL="0" indent="0">
              <a:buNone/>
            </a:pPr>
            <a:r>
              <a:rPr lang="de-AT" sz="1800" b="1" kern="150" dirty="0">
                <a:solidFill>
                  <a:srgbClr val="000000"/>
                </a:solidFill>
                <a:cs typeface="Times New Roman" panose="02020603050405020304" pitchFamily="18" charset="0"/>
              </a:rPr>
              <a:t>Atomenergie</a:t>
            </a:r>
            <a:br>
              <a:rPr lang="de-AT" sz="1800" b="1" kern="150" dirty="0">
                <a:solidFill>
                  <a:srgbClr val="000000"/>
                </a:solidFill>
                <a:cs typeface="Times New Roman" panose="02020603050405020304" pitchFamily="18" charset="0"/>
              </a:rPr>
            </a:br>
            <a:br>
              <a:rPr lang="de-AT" sz="1600" b="1" kern="150" dirty="0">
                <a:latin typeface="Aptos" panose="020B0004020202020204" pitchFamily="34" charset="0"/>
                <a:ea typeface="Cambria" panose="02040503050406030204" pitchFamily="18" charset="0"/>
                <a:cs typeface="Times New Roman" panose="02020603050405020304" pitchFamily="18" charset="0"/>
              </a:rPr>
            </a:br>
            <a:r>
              <a:rPr lang="de-AT" sz="1600" b="1" kern="150" dirty="0">
                <a:ea typeface="Cambria" panose="02040503050406030204" pitchFamily="18" charset="0"/>
                <a:cs typeface="Times New Roman" panose="02020603050405020304" pitchFamily="18" charset="0"/>
              </a:rPr>
              <a:t>+</a:t>
            </a:r>
            <a:r>
              <a:rPr lang="de-AT" sz="1600" b="1" kern="150" dirty="0">
                <a:latin typeface="Aptos" panose="020B0004020202020204" pitchFamily="34" charset="0"/>
                <a:ea typeface="Cambria" panose="02040503050406030204" pitchFamily="18" charset="0"/>
                <a:cs typeface="Times New Roman" panose="02020603050405020304" pitchFamily="18" charset="0"/>
              </a:rPr>
              <a:t> </a:t>
            </a:r>
            <a:r>
              <a:rPr lang="de-AT" kern="150" dirty="0">
                <a:solidFill>
                  <a:srgbClr val="000000"/>
                </a:solidFill>
                <a:cs typeface="Times New Roman" panose="02020603050405020304" pitchFamily="18" charset="0"/>
              </a:rPr>
              <a:t>hohe Energieausbeute </a:t>
            </a:r>
            <a:br>
              <a:rPr lang="de-AT" kern="150" dirty="0">
                <a:solidFill>
                  <a:srgbClr val="000000"/>
                </a:solidFill>
                <a:cs typeface="Times New Roman" panose="02020603050405020304" pitchFamily="18" charset="0"/>
              </a:rPr>
            </a:br>
            <a:r>
              <a:rPr lang="de-AT" b="1" kern="150" dirty="0">
                <a:solidFill>
                  <a:srgbClr val="000000"/>
                </a:solidFill>
                <a:cs typeface="Times New Roman" panose="02020603050405020304" pitchFamily="18" charset="0"/>
              </a:rPr>
              <a:t>+</a:t>
            </a:r>
            <a:r>
              <a:rPr lang="de-AT" kern="150" dirty="0">
                <a:solidFill>
                  <a:srgbClr val="000000"/>
                </a:solidFill>
                <a:cs typeface="Times New Roman" panose="02020603050405020304" pitchFamily="18" charset="0"/>
              </a:rPr>
              <a:t> geringe CO2-Emissionen</a:t>
            </a:r>
            <a:br>
              <a:rPr lang="de-AT" kern="150" dirty="0">
                <a:solidFill>
                  <a:srgbClr val="000000"/>
                </a:solidFill>
                <a:cs typeface="Times New Roman" panose="02020603050405020304" pitchFamily="18" charset="0"/>
              </a:rPr>
            </a:br>
            <a:r>
              <a:rPr lang="de-AT" b="1" kern="150" dirty="0">
                <a:solidFill>
                  <a:srgbClr val="000000"/>
                </a:solidFill>
                <a:cs typeface="Times New Roman" panose="02020603050405020304" pitchFamily="18" charset="0"/>
              </a:rPr>
              <a:t>+</a:t>
            </a:r>
            <a:r>
              <a:rPr lang="de-AT" kern="150" dirty="0">
                <a:solidFill>
                  <a:srgbClr val="000000"/>
                </a:solidFill>
                <a:cs typeface="Times New Roman" panose="02020603050405020304" pitchFamily="18" charset="0"/>
              </a:rPr>
              <a:t> zuverlässige Energiequelle</a:t>
            </a:r>
            <a:br>
              <a:rPr lang="de-AT" kern="150" dirty="0">
                <a:solidFill>
                  <a:srgbClr val="000000"/>
                </a:solidFill>
                <a:cs typeface="Times New Roman" panose="02020603050405020304" pitchFamily="18" charset="0"/>
              </a:rPr>
            </a:br>
            <a:br>
              <a:rPr lang="de-AT" kern="150" dirty="0">
                <a:solidFill>
                  <a:srgbClr val="000000"/>
                </a:solidFill>
                <a:cs typeface="Times New Roman" panose="02020603050405020304" pitchFamily="18" charset="0"/>
              </a:rPr>
            </a:br>
            <a:r>
              <a:rPr lang="de-AT" b="1" kern="150" dirty="0">
                <a:solidFill>
                  <a:srgbClr val="000000"/>
                </a:solidFill>
                <a:cs typeface="Times New Roman" panose="02020603050405020304" pitchFamily="18" charset="0"/>
              </a:rPr>
              <a:t>-</a:t>
            </a:r>
            <a:r>
              <a:rPr lang="de-AT" kern="150" dirty="0">
                <a:solidFill>
                  <a:srgbClr val="000000"/>
                </a:solidFill>
                <a:cs typeface="Times New Roman" panose="02020603050405020304" pitchFamily="18" charset="0"/>
              </a:rPr>
              <a:t> bei Unfällen sehr hohes Risiko für die Umwelt</a:t>
            </a:r>
          </a:p>
          <a:p>
            <a:pPr marL="0" indent="0">
              <a:buNone/>
            </a:pPr>
            <a:r>
              <a:rPr lang="de-AT" b="1" kern="150" dirty="0">
                <a:solidFill>
                  <a:srgbClr val="000000"/>
                </a:solidFill>
                <a:cs typeface="Times New Roman" panose="02020603050405020304" pitchFamily="18" charset="0"/>
              </a:rPr>
              <a:t>-</a:t>
            </a:r>
            <a:r>
              <a:rPr lang="de-AT" kern="150" dirty="0">
                <a:solidFill>
                  <a:srgbClr val="000000"/>
                </a:solidFill>
                <a:cs typeface="Times New Roman" panose="02020603050405020304" pitchFamily="18" charset="0"/>
              </a:rPr>
              <a:t> Atommüll-Entsorgung / Lagerung nicht gelöst</a:t>
            </a:r>
          </a:p>
          <a:p>
            <a:pPr marL="0" indent="0">
              <a:buNone/>
            </a:pPr>
            <a:r>
              <a:rPr lang="de-AT" b="1" kern="150" dirty="0">
                <a:solidFill>
                  <a:srgbClr val="000000"/>
                </a:solidFill>
                <a:cs typeface="Times New Roman" panose="02020603050405020304" pitchFamily="18" charset="0"/>
              </a:rPr>
              <a:t>-</a:t>
            </a:r>
            <a:r>
              <a:rPr lang="de-AT" kern="150" dirty="0">
                <a:solidFill>
                  <a:srgbClr val="000000"/>
                </a:solidFill>
                <a:cs typeface="Times New Roman" panose="02020603050405020304" pitchFamily="18" charset="0"/>
              </a:rPr>
              <a:t> hohe Kosten für Bau und Rückbau</a:t>
            </a:r>
            <a:endParaRPr lang="de-AT" sz="1600" kern="15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Textplatzhalter 4">
            <a:extLst>
              <a:ext uri="{FF2B5EF4-FFF2-40B4-BE49-F238E27FC236}">
                <a16:creationId xmlns:a16="http://schemas.microsoft.com/office/drawing/2014/main" id="{73EF25A6-C9AB-C986-5076-F7E5B2954E56}"/>
              </a:ext>
            </a:extLst>
          </p:cNvPr>
          <p:cNvSpPr>
            <a:spLocks noGrp="1"/>
          </p:cNvSpPr>
          <p:nvPr>
            <p:ph type="body" sz="quarter" idx="21"/>
          </p:nvPr>
        </p:nvSpPr>
        <p:spPr/>
        <p:txBody>
          <a:bodyPr/>
          <a:lstStyle/>
          <a:p>
            <a:r>
              <a:rPr lang="de-AT" dirty="0"/>
              <a:t>Bilder: Shutterstock und </a:t>
            </a:r>
            <a:r>
              <a:rPr lang="de-AT" dirty="0" err="1"/>
              <a:t>Pixabay</a:t>
            </a:r>
            <a:endParaRPr lang="de-AT" dirty="0"/>
          </a:p>
          <a:p>
            <a:endParaRPr lang="de-AT" dirty="0"/>
          </a:p>
        </p:txBody>
      </p:sp>
      <p:pic>
        <p:nvPicPr>
          <p:cNvPr id="8" name="Bildplatzhalter 19">
            <a:extLst>
              <a:ext uri="{FF2B5EF4-FFF2-40B4-BE49-F238E27FC236}">
                <a16:creationId xmlns:a16="http://schemas.microsoft.com/office/drawing/2014/main" id="{D8DC0E35-017D-E92B-50E7-33261821B758}"/>
              </a:ext>
            </a:extLst>
          </p:cNvPr>
          <p:cNvPicPr>
            <a:picLocks/>
          </p:cNvPicPr>
          <p:nvPr/>
        </p:nvPicPr>
        <p:blipFill rotWithShape="1">
          <a:blip r:embed="rId2" cstate="print">
            <a:extLst>
              <a:ext uri="{28A0092B-C50C-407E-A947-70E740481C1C}">
                <a14:useLocalDpi xmlns:a14="http://schemas.microsoft.com/office/drawing/2010/main"/>
              </a:ext>
            </a:extLst>
          </a:blip>
          <a:srcRect l="19801"/>
          <a:stretch/>
        </p:blipFill>
        <p:spPr>
          <a:xfrm>
            <a:off x="928754" y="1109663"/>
            <a:ext cx="3093926" cy="4640261"/>
          </a:xfrm>
          <a:prstGeom prst="rect">
            <a:avLst/>
          </a:prstGeom>
        </p:spPr>
      </p:pic>
    </p:spTree>
    <p:extLst>
      <p:ext uri="{BB962C8B-B14F-4D97-AF65-F5344CB8AC3E}">
        <p14:creationId xmlns:p14="http://schemas.microsoft.com/office/powerpoint/2010/main" val="3547099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BDF2E-8281-BAAB-7320-4097F8DFE17B}"/>
            </a:ext>
          </a:extLst>
        </p:cNvPr>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216D65A-62C7-3287-341A-90395FD81D37}"/>
              </a:ext>
            </a:extLst>
          </p:cNvPr>
          <p:cNvSpPr>
            <a:spLocks noGrp="1"/>
          </p:cNvSpPr>
          <p:nvPr>
            <p:ph type="sldNum" sz="quarter" idx="18"/>
          </p:nvPr>
        </p:nvSpPr>
        <p:spPr/>
        <p:txBody>
          <a:bodyPr/>
          <a:lstStyle/>
          <a:p>
            <a:fld id="{6308C19C-4CAF-4806-ACB2-0C201BA44AAE}" type="slidenum">
              <a:rPr lang="de-AT" smtClean="0"/>
              <a:pPr/>
              <a:t>17</a:t>
            </a:fld>
            <a:endParaRPr lang="de-AT" dirty="0"/>
          </a:p>
        </p:txBody>
      </p:sp>
      <p:sp>
        <p:nvSpPr>
          <p:cNvPr id="4" name="Textplatzhalter 3">
            <a:extLst>
              <a:ext uri="{FF2B5EF4-FFF2-40B4-BE49-F238E27FC236}">
                <a16:creationId xmlns:a16="http://schemas.microsoft.com/office/drawing/2014/main" id="{C1A1FB05-3513-FB97-1DA4-ED87696F7F2D}"/>
              </a:ext>
            </a:extLst>
          </p:cNvPr>
          <p:cNvSpPr>
            <a:spLocks noGrp="1"/>
          </p:cNvSpPr>
          <p:nvPr>
            <p:ph type="body" sz="quarter" idx="20"/>
          </p:nvPr>
        </p:nvSpPr>
        <p:spPr/>
        <p:txBody>
          <a:bodyPr numCol="1"/>
          <a:lstStyle/>
          <a:p>
            <a:pPr>
              <a:lnSpc>
                <a:spcPct val="115000"/>
              </a:lnSpc>
              <a:spcAft>
                <a:spcPts val="800"/>
              </a:spcAft>
              <a:buNone/>
              <a:tabLst>
                <a:tab pos="6010275" algn="r"/>
              </a:tabLst>
            </a:pPr>
            <a:r>
              <a:rPr lang="de-AT" sz="1800" b="1" kern="150" dirty="0">
                <a:solidFill>
                  <a:srgbClr val="000000"/>
                </a:solidFill>
                <a:effectLst/>
                <a:latin typeface="Georgia" panose="02040502050405020303" pitchFamily="18" charset="0"/>
                <a:ea typeface="Aptos" panose="020B0004020202020204" pitchFamily="34" charset="0"/>
                <a:cs typeface="Times New Roman" panose="02020603050405020304" pitchFamily="18" charset="0"/>
              </a:rPr>
              <a:t>Wasser</a:t>
            </a:r>
          </a:p>
          <a:p>
            <a:pPr marL="0" indent="0">
              <a:buNone/>
            </a:pPr>
            <a:endParaRPr lang="de-AT" kern="150" dirty="0">
              <a:cs typeface="Times New Roman" panose="02020603050405020304" pitchFamily="18" charset="0"/>
            </a:endParaRPr>
          </a:p>
          <a:p>
            <a:pPr marL="0" indent="0">
              <a:buNone/>
            </a:pPr>
            <a:r>
              <a:rPr lang="de-AT" b="1" kern="150" dirty="0">
                <a:cs typeface="Times New Roman" panose="02020603050405020304" pitchFamily="18" charset="0"/>
              </a:rPr>
              <a:t>+</a:t>
            </a:r>
            <a:r>
              <a:rPr lang="de-AT" kern="150" dirty="0">
                <a:cs typeface="Times New Roman" panose="02020603050405020304" pitchFamily="18" charset="0"/>
              </a:rPr>
              <a:t> effiziente Energieerzeugung </a:t>
            </a:r>
          </a:p>
          <a:p>
            <a:pPr marL="0" indent="0">
              <a:buNone/>
            </a:pPr>
            <a:r>
              <a:rPr lang="de-AT" b="1" kern="150" dirty="0">
                <a:cs typeface="Times New Roman" panose="02020603050405020304" pitchFamily="18" charset="0"/>
              </a:rPr>
              <a:t>+</a:t>
            </a:r>
            <a:r>
              <a:rPr lang="de-AT" kern="150" dirty="0">
                <a:cs typeface="Times New Roman" panose="02020603050405020304" pitchFamily="18" charset="0"/>
              </a:rPr>
              <a:t> erneuerbare Energiequelle</a:t>
            </a:r>
          </a:p>
          <a:p>
            <a:pPr marL="0" indent="0">
              <a:buNone/>
            </a:pPr>
            <a:r>
              <a:rPr lang="de-AT" b="1" kern="150" dirty="0">
                <a:cs typeface="Times New Roman" panose="02020603050405020304" pitchFamily="18" charset="0"/>
              </a:rPr>
              <a:t>+</a:t>
            </a:r>
            <a:r>
              <a:rPr lang="de-AT" kern="150" dirty="0">
                <a:cs typeface="Times New Roman" panose="02020603050405020304" pitchFamily="18" charset="0"/>
              </a:rPr>
              <a:t> Möglichkeit zur Speicherung von Energie in Form von Wasser (Pumpspeicherkraftwerke)</a:t>
            </a:r>
          </a:p>
          <a:p>
            <a:pPr marL="0" indent="0">
              <a:buNone/>
            </a:pPr>
            <a:r>
              <a:rPr lang="de-AT" b="1" kern="150" dirty="0">
                <a:cs typeface="Times New Roman" panose="02020603050405020304" pitchFamily="18" charset="0"/>
              </a:rPr>
              <a:t>+</a:t>
            </a:r>
            <a:r>
              <a:rPr lang="de-AT" kern="150" dirty="0">
                <a:cs typeface="Times New Roman" panose="02020603050405020304" pitchFamily="18" charset="0"/>
              </a:rPr>
              <a:t> geringe Betriebskosten</a:t>
            </a:r>
            <a:br>
              <a:rPr lang="de-AT" kern="150" dirty="0">
                <a:cs typeface="Times New Roman" panose="02020603050405020304" pitchFamily="18" charset="0"/>
              </a:rPr>
            </a:br>
            <a:br>
              <a:rPr lang="de-AT" kern="150" dirty="0">
                <a:cs typeface="Times New Roman" panose="02020603050405020304" pitchFamily="18" charset="0"/>
              </a:rPr>
            </a:br>
            <a:r>
              <a:rPr lang="de-AT" b="1" kern="150" dirty="0">
                <a:cs typeface="Times New Roman" panose="02020603050405020304" pitchFamily="18" charset="0"/>
              </a:rPr>
              <a:t>- </a:t>
            </a:r>
            <a:r>
              <a:rPr lang="de-AT" kern="150" dirty="0">
                <a:cs typeface="Times New Roman" panose="02020603050405020304" pitchFamily="18" charset="0"/>
              </a:rPr>
              <a:t>fallweise erhebliche Umweltauswirkungen durch den Bau und Betrieb (z. B. Veränderung von Lebensräumen)</a:t>
            </a:r>
          </a:p>
          <a:p>
            <a:pPr marL="0" indent="0">
              <a:buNone/>
            </a:pPr>
            <a:r>
              <a:rPr lang="de-AT" b="1" kern="150" dirty="0">
                <a:cs typeface="Times New Roman" panose="02020603050405020304" pitchFamily="18" charset="0"/>
              </a:rPr>
              <a:t>-</a:t>
            </a:r>
            <a:r>
              <a:rPr lang="de-AT" kern="150" dirty="0">
                <a:cs typeface="Times New Roman" panose="02020603050405020304" pitchFamily="18" charset="0"/>
              </a:rPr>
              <a:t> Abhängigkeit von Wasserverfügbarkeit</a:t>
            </a:r>
          </a:p>
          <a:p>
            <a:pPr marL="0" indent="0">
              <a:buNone/>
            </a:pPr>
            <a:r>
              <a:rPr lang="de-AT" b="1" kern="150" dirty="0">
                <a:cs typeface="Times New Roman" panose="02020603050405020304" pitchFamily="18" charset="0"/>
              </a:rPr>
              <a:t>-</a:t>
            </a:r>
            <a:r>
              <a:rPr lang="de-AT" kern="150" dirty="0">
                <a:cs typeface="Times New Roman" panose="02020603050405020304" pitchFamily="18" charset="0"/>
              </a:rPr>
              <a:t> hohe Anfangsinvestitionen</a:t>
            </a:r>
          </a:p>
        </p:txBody>
      </p:sp>
      <p:sp>
        <p:nvSpPr>
          <p:cNvPr id="5" name="Textplatzhalter 4">
            <a:extLst>
              <a:ext uri="{FF2B5EF4-FFF2-40B4-BE49-F238E27FC236}">
                <a16:creationId xmlns:a16="http://schemas.microsoft.com/office/drawing/2014/main" id="{BCAB132E-6DCB-9B19-1E14-1D41BE8C9180}"/>
              </a:ext>
            </a:extLst>
          </p:cNvPr>
          <p:cNvSpPr>
            <a:spLocks noGrp="1"/>
          </p:cNvSpPr>
          <p:nvPr>
            <p:ph type="body" sz="quarter" idx="21"/>
          </p:nvPr>
        </p:nvSpPr>
        <p:spPr/>
        <p:txBody>
          <a:bodyPr/>
          <a:lstStyle/>
          <a:p>
            <a:r>
              <a:rPr lang="de-AT" dirty="0"/>
              <a:t>Bilder: Shutterstock und </a:t>
            </a:r>
            <a:r>
              <a:rPr lang="de-AT" dirty="0" err="1"/>
              <a:t>Pixabay</a:t>
            </a:r>
            <a:endParaRPr lang="de-AT" dirty="0"/>
          </a:p>
          <a:p>
            <a:endParaRPr lang="de-AT" dirty="0"/>
          </a:p>
        </p:txBody>
      </p:sp>
      <p:pic>
        <p:nvPicPr>
          <p:cNvPr id="6" name="Bildplatzhalter 18">
            <a:extLst>
              <a:ext uri="{FF2B5EF4-FFF2-40B4-BE49-F238E27FC236}">
                <a16:creationId xmlns:a16="http://schemas.microsoft.com/office/drawing/2014/main" id="{CC745D88-1D38-0EEE-31EB-30CC0878DBCA}"/>
              </a:ext>
            </a:extLst>
          </p:cNvPr>
          <p:cNvPicPr>
            <a:picLocks noGrp="1"/>
          </p:cNvPicPr>
          <p:nvPr>
            <p:ph type="pic" sz="quarter" idx="19"/>
          </p:nvPr>
        </p:nvPicPr>
        <p:blipFill>
          <a:blip r:embed="rId2" cstate="screen">
            <a:extLst>
              <a:ext uri="{28A0092B-C50C-407E-A947-70E740481C1C}">
                <a14:useLocalDpi xmlns:a14="http://schemas.microsoft.com/office/drawing/2010/main"/>
              </a:ext>
            </a:extLst>
          </a:blip>
          <a:srcRect l="10102" r="10102"/>
          <a:stretch/>
        </p:blipFill>
        <p:spPr>
          <a:xfrm>
            <a:off x="928688" y="1109663"/>
            <a:ext cx="3094037" cy="4638675"/>
          </a:xfrm>
          <a:prstGeom prst="rect">
            <a:avLst/>
          </a:prstGeom>
        </p:spPr>
      </p:pic>
    </p:spTree>
    <p:extLst>
      <p:ext uri="{BB962C8B-B14F-4D97-AF65-F5344CB8AC3E}">
        <p14:creationId xmlns:p14="http://schemas.microsoft.com/office/powerpoint/2010/main" val="29609106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87A87-D065-D440-039E-21D418587923}"/>
            </a:ext>
          </a:extLst>
        </p:cNvPr>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FDD15C35-F184-389C-4335-37DAF0D1AAAC}"/>
              </a:ext>
            </a:extLst>
          </p:cNvPr>
          <p:cNvSpPr>
            <a:spLocks noGrp="1"/>
          </p:cNvSpPr>
          <p:nvPr>
            <p:ph type="sldNum" sz="quarter" idx="18"/>
          </p:nvPr>
        </p:nvSpPr>
        <p:spPr/>
        <p:txBody>
          <a:bodyPr/>
          <a:lstStyle/>
          <a:p>
            <a:fld id="{6308C19C-4CAF-4806-ACB2-0C201BA44AAE}" type="slidenum">
              <a:rPr lang="de-AT" smtClean="0"/>
              <a:pPr/>
              <a:t>18</a:t>
            </a:fld>
            <a:endParaRPr lang="de-AT" dirty="0"/>
          </a:p>
        </p:txBody>
      </p:sp>
      <p:sp>
        <p:nvSpPr>
          <p:cNvPr id="3" name="Bildplatzhalter 2">
            <a:extLst>
              <a:ext uri="{FF2B5EF4-FFF2-40B4-BE49-F238E27FC236}">
                <a16:creationId xmlns:a16="http://schemas.microsoft.com/office/drawing/2014/main" id="{A300754A-2277-90F0-8435-7A8F672E43BF}"/>
              </a:ext>
            </a:extLst>
          </p:cNvPr>
          <p:cNvSpPr>
            <a:spLocks noGrp="1"/>
          </p:cNvSpPr>
          <p:nvPr>
            <p:ph type="pic" sz="quarter" idx="19"/>
          </p:nvPr>
        </p:nvSpPr>
        <p:spPr/>
        <p:txBody>
          <a:bodyPr/>
          <a:lstStyle/>
          <a:p>
            <a:endParaRPr lang="de-AT" dirty="0"/>
          </a:p>
        </p:txBody>
      </p:sp>
      <p:sp>
        <p:nvSpPr>
          <p:cNvPr id="4" name="Textplatzhalter 3">
            <a:extLst>
              <a:ext uri="{FF2B5EF4-FFF2-40B4-BE49-F238E27FC236}">
                <a16:creationId xmlns:a16="http://schemas.microsoft.com/office/drawing/2014/main" id="{A67A4B52-3ECB-D7AB-479F-8F34957C6BB0}"/>
              </a:ext>
            </a:extLst>
          </p:cNvPr>
          <p:cNvSpPr>
            <a:spLocks noGrp="1"/>
          </p:cNvSpPr>
          <p:nvPr>
            <p:ph type="body" sz="quarter" idx="20"/>
          </p:nvPr>
        </p:nvSpPr>
        <p:spPr/>
        <p:txBody>
          <a:bodyPr numCol="1"/>
          <a:lstStyle/>
          <a:p>
            <a:pPr>
              <a:lnSpc>
                <a:spcPct val="120000"/>
              </a:lnSpc>
              <a:spcAft>
                <a:spcPts val="800"/>
              </a:spcAft>
              <a:buNone/>
              <a:tabLst>
                <a:tab pos="6010275" algn="r"/>
              </a:tabLst>
            </a:pPr>
            <a:r>
              <a:rPr lang="de-AT" sz="1800" b="1" kern="150" dirty="0">
                <a:solidFill>
                  <a:srgbClr val="000000"/>
                </a:solidFill>
                <a:effectLst/>
                <a:latin typeface="Georgia" panose="02040502050405020303" pitchFamily="18" charset="0"/>
                <a:ea typeface="Aptos" panose="020B0004020202020204" pitchFamily="34" charset="0"/>
                <a:cs typeface="Times New Roman" panose="02020603050405020304" pitchFamily="18" charset="0"/>
              </a:rPr>
              <a:t>Wind</a:t>
            </a:r>
            <a:endParaRPr lang="de-AT" sz="1800" kern="15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20000"/>
              </a:lnSpc>
              <a:spcAft>
                <a:spcPts val="800"/>
              </a:spcAft>
              <a:buNone/>
              <a:tabLst>
                <a:tab pos="6010275" algn="r"/>
              </a:tabLst>
            </a:pPr>
            <a:r>
              <a:rPr lang="de-AT" b="1" kern="150" dirty="0">
                <a:solidFill>
                  <a:srgbClr val="000000"/>
                </a:solidFill>
                <a:effectLst/>
                <a:latin typeface="Georgia" panose="02040502050405020303" pitchFamily="18" charset="0"/>
                <a:ea typeface="Aptos" panose="020B0004020202020204" pitchFamily="34" charset="0"/>
                <a:cs typeface="Times New Roman" panose="02020603050405020304" pitchFamily="18" charset="0"/>
              </a:rPr>
              <a:t>+</a:t>
            </a:r>
            <a:r>
              <a:rPr lang="de-AT" kern="150" dirty="0">
                <a:solidFill>
                  <a:srgbClr val="000000"/>
                </a:solidFill>
                <a:effectLst/>
                <a:latin typeface="Georgia" panose="02040502050405020303" pitchFamily="18" charset="0"/>
                <a:ea typeface="Aptos" panose="020B0004020202020204" pitchFamily="34" charset="0"/>
                <a:cs typeface="Times New Roman" panose="02020603050405020304" pitchFamily="18" charset="0"/>
              </a:rPr>
              <a:t> nachhaltige Energiequelle</a:t>
            </a:r>
            <a:br>
              <a:rPr lang="de-AT" kern="150" dirty="0">
                <a:solidFill>
                  <a:srgbClr val="000000"/>
                </a:solidFill>
                <a:effectLst/>
                <a:latin typeface="Georgia" panose="02040502050405020303" pitchFamily="18" charset="0"/>
                <a:ea typeface="Aptos" panose="020B0004020202020204" pitchFamily="34" charset="0"/>
                <a:cs typeface="Times New Roman" panose="02020603050405020304" pitchFamily="18" charset="0"/>
              </a:rPr>
            </a:br>
            <a:r>
              <a:rPr lang="de-AT" b="1" kern="150" dirty="0">
                <a:solidFill>
                  <a:srgbClr val="000000"/>
                </a:solidFill>
                <a:effectLst/>
                <a:latin typeface="Georgia" panose="02040502050405020303" pitchFamily="18" charset="0"/>
                <a:ea typeface="Aptos" panose="020B0004020202020204" pitchFamily="34" charset="0"/>
                <a:cs typeface="Times New Roman" panose="02020603050405020304" pitchFamily="18" charset="0"/>
              </a:rPr>
              <a:t>+</a:t>
            </a:r>
            <a:r>
              <a:rPr lang="de-AT" kern="150" dirty="0">
                <a:solidFill>
                  <a:srgbClr val="000000"/>
                </a:solidFill>
                <a:effectLst/>
                <a:latin typeface="Georgia" panose="02040502050405020303" pitchFamily="18" charset="0"/>
                <a:ea typeface="Aptos" panose="020B0004020202020204" pitchFamily="34" charset="0"/>
                <a:cs typeface="Times New Roman" panose="02020603050405020304" pitchFamily="18" charset="0"/>
              </a:rPr>
              <a:t> geringe Betriebskosten</a:t>
            </a:r>
          </a:p>
          <a:p>
            <a:pPr marL="0" indent="0">
              <a:lnSpc>
                <a:spcPct val="120000"/>
              </a:lnSpc>
              <a:spcAft>
                <a:spcPts val="800"/>
              </a:spcAft>
              <a:buNone/>
              <a:tabLst>
                <a:tab pos="6010275" algn="r"/>
              </a:tabLst>
            </a:pPr>
            <a:br>
              <a:rPr lang="de-AT" kern="150" dirty="0">
                <a:solidFill>
                  <a:srgbClr val="000000"/>
                </a:solidFill>
                <a:effectLst/>
                <a:latin typeface="Georgia" panose="02040502050405020303" pitchFamily="18" charset="0"/>
                <a:ea typeface="Aptos" panose="020B0004020202020204" pitchFamily="34" charset="0"/>
                <a:cs typeface="Times New Roman" panose="02020603050405020304" pitchFamily="18" charset="0"/>
              </a:rPr>
            </a:br>
            <a:r>
              <a:rPr lang="de-AT" b="1" kern="150" dirty="0">
                <a:solidFill>
                  <a:srgbClr val="000000"/>
                </a:solidFill>
                <a:ea typeface="Aptos" panose="020B0004020202020204" pitchFamily="34" charset="0"/>
                <a:cs typeface="Times New Roman" panose="02020603050405020304" pitchFamily="18" charset="0"/>
              </a:rPr>
              <a:t>- </a:t>
            </a:r>
            <a:r>
              <a:rPr lang="de-AT" kern="150" dirty="0">
                <a:solidFill>
                  <a:srgbClr val="000000"/>
                </a:solidFill>
                <a:effectLst/>
                <a:latin typeface="Georgia" panose="02040502050405020303" pitchFamily="18" charset="0"/>
                <a:ea typeface="Aptos" panose="020B0004020202020204" pitchFamily="34" charset="0"/>
                <a:cs typeface="Times New Roman" panose="02020603050405020304" pitchFamily="18" charset="0"/>
              </a:rPr>
              <a:t>im Gebirge besondere technische Herausforderungen bei Errichtung und Stromtransport</a:t>
            </a:r>
            <a:br>
              <a:rPr lang="de-AT" kern="150" dirty="0">
                <a:latin typeface="Aptos" panose="020B0004020202020204" pitchFamily="34" charset="0"/>
                <a:ea typeface="Aptos" panose="020B0004020202020204" pitchFamily="34" charset="0"/>
                <a:cs typeface="Times New Roman" panose="02020603050405020304" pitchFamily="18" charset="0"/>
              </a:rPr>
            </a:br>
            <a:r>
              <a:rPr lang="de-AT" b="1" kern="150" dirty="0">
                <a:solidFill>
                  <a:srgbClr val="000000"/>
                </a:solidFill>
                <a:ea typeface="Aptos" panose="020B0004020202020204" pitchFamily="34" charset="0"/>
                <a:cs typeface="Times New Roman" panose="02020603050405020304" pitchFamily="18" charset="0"/>
              </a:rPr>
              <a:t>- </a:t>
            </a:r>
            <a:r>
              <a:rPr lang="de-AT" kern="150" dirty="0">
                <a:solidFill>
                  <a:srgbClr val="000000"/>
                </a:solidFill>
                <a:ea typeface="Aptos" panose="020B0004020202020204" pitchFamily="34" charset="0"/>
                <a:cs typeface="Times New Roman" panose="02020603050405020304" pitchFamily="18" charset="0"/>
              </a:rPr>
              <a:t>n</a:t>
            </a:r>
            <a:r>
              <a:rPr lang="de-AT" kern="150" dirty="0">
                <a:solidFill>
                  <a:srgbClr val="000000"/>
                </a:solidFill>
                <a:effectLst/>
                <a:latin typeface="Georgia" panose="02040502050405020303" pitchFamily="18" charset="0"/>
                <a:ea typeface="Aptos" panose="020B0004020202020204" pitchFamily="34" charset="0"/>
                <a:cs typeface="Times New Roman" panose="02020603050405020304" pitchFamily="18" charset="0"/>
              </a:rPr>
              <a:t>ur Energie wenn der Wind entsprechend weht </a:t>
            </a:r>
            <a:br>
              <a:rPr lang="de-AT" kern="150" dirty="0">
                <a:solidFill>
                  <a:srgbClr val="000000"/>
                </a:solidFill>
                <a:effectLst/>
                <a:latin typeface="Georgia" panose="02040502050405020303" pitchFamily="18" charset="0"/>
                <a:ea typeface="Aptos" panose="020B0004020202020204" pitchFamily="34" charset="0"/>
                <a:cs typeface="Times New Roman" panose="02020603050405020304" pitchFamily="18" charset="0"/>
              </a:rPr>
            </a:br>
            <a:r>
              <a:rPr lang="de-AT" b="1" kern="150" dirty="0">
                <a:solidFill>
                  <a:srgbClr val="000000"/>
                </a:solidFill>
                <a:effectLst/>
                <a:latin typeface="Georgia" panose="02040502050405020303" pitchFamily="18" charset="0"/>
                <a:ea typeface="Aptos" panose="020B0004020202020204" pitchFamily="34" charset="0"/>
                <a:cs typeface="Times New Roman" panose="02020603050405020304" pitchFamily="18" charset="0"/>
              </a:rPr>
              <a:t>-</a:t>
            </a:r>
            <a:r>
              <a:rPr lang="de-AT" kern="150" dirty="0">
                <a:solidFill>
                  <a:srgbClr val="000000"/>
                </a:solidFill>
                <a:effectLst/>
                <a:latin typeface="Georgia" panose="02040502050405020303" pitchFamily="18" charset="0"/>
                <a:ea typeface="Aptos" panose="020B0004020202020204" pitchFamily="34" charset="0"/>
                <a:cs typeface="Times New Roman" panose="02020603050405020304" pitchFamily="18" charset="0"/>
              </a:rPr>
              <a:t> Platzbedarf </a:t>
            </a:r>
            <a:br>
              <a:rPr lang="de-AT" kern="150" dirty="0">
                <a:solidFill>
                  <a:srgbClr val="000000"/>
                </a:solidFill>
                <a:effectLst/>
                <a:latin typeface="Georgia" panose="02040502050405020303" pitchFamily="18" charset="0"/>
                <a:ea typeface="Aptos" panose="020B0004020202020204" pitchFamily="34" charset="0"/>
                <a:cs typeface="Times New Roman" panose="02020603050405020304" pitchFamily="18" charset="0"/>
              </a:rPr>
            </a:br>
            <a:r>
              <a:rPr lang="de-AT" b="1" kern="150" dirty="0">
                <a:solidFill>
                  <a:srgbClr val="000000"/>
                </a:solidFill>
                <a:effectLst/>
                <a:latin typeface="Georgia" panose="02040502050405020303" pitchFamily="18" charset="0"/>
                <a:ea typeface="Aptos" panose="020B0004020202020204" pitchFamily="34" charset="0"/>
                <a:cs typeface="Times New Roman" panose="02020603050405020304" pitchFamily="18" charset="0"/>
              </a:rPr>
              <a:t>-</a:t>
            </a:r>
            <a:r>
              <a:rPr lang="de-AT" kern="150" dirty="0">
                <a:solidFill>
                  <a:srgbClr val="000000"/>
                </a:solidFill>
                <a:effectLst/>
                <a:latin typeface="Georgia" panose="02040502050405020303" pitchFamily="18" charset="0"/>
                <a:ea typeface="Aptos" panose="020B0004020202020204" pitchFamily="34" charset="0"/>
                <a:cs typeface="Times New Roman" panose="02020603050405020304" pitchFamily="18" charset="0"/>
              </a:rPr>
              <a:t> Geräusch- und Sichtbelästigung</a:t>
            </a:r>
            <a:endParaRPr lang="de-AT" sz="1800" kern="15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Textplatzhalter 4">
            <a:extLst>
              <a:ext uri="{FF2B5EF4-FFF2-40B4-BE49-F238E27FC236}">
                <a16:creationId xmlns:a16="http://schemas.microsoft.com/office/drawing/2014/main" id="{815DC183-7982-5E96-65BC-F638B5FE4AF5}"/>
              </a:ext>
            </a:extLst>
          </p:cNvPr>
          <p:cNvSpPr>
            <a:spLocks noGrp="1"/>
          </p:cNvSpPr>
          <p:nvPr>
            <p:ph type="body" sz="quarter" idx="21"/>
          </p:nvPr>
        </p:nvSpPr>
        <p:spPr/>
        <p:txBody>
          <a:bodyPr/>
          <a:lstStyle/>
          <a:p>
            <a:r>
              <a:rPr lang="de-AT" dirty="0"/>
              <a:t>Bilder: Shutterstock und </a:t>
            </a:r>
            <a:r>
              <a:rPr lang="de-AT" dirty="0" err="1"/>
              <a:t>Pixabay</a:t>
            </a:r>
            <a:endParaRPr lang="de-AT" dirty="0"/>
          </a:p>
          <a:p>
            <a:endParaRPr lang="de-AT" dirty="0"/>
          </a:p>
        </p:txBody>
      </p:sp>
      <p:sp>
        <p:nvSpPr>
          <p:cNvPr id="9" name="Bildplatzhalter 2">
            <a:extLst>
              <a:ext uri="{FF2B5EF4-FFF2-40B4-BE49-F238E27FC236}">
                <a16:creationId xmlns:a16="http://schemas.microsoft.com/office/drawing/2014/main" id="{051D6F5A-F14F-37BA-D750-72114F7C89C8}"/>
              </a:ext>
            </a:extLst>
          </p:cNvPr>
          <p:cNvSpPr txBox="1">
            <a:spLocks/>
          </p:cNvSpPr>
          <p:nvPr/>
        </p:nvSpPr>
        <p:spPr>
          <a:xfrm>
            <a:off x="928799" y="1109663"/>
            <a:ext cx="3093881" cy="4639984"/>
          </a:xfrm>
          <a:prstGeom prst="rect">
            <a:avLst/>
          </a:prstGeom>
          <a:solidFill>
            <a:schemeClr val="tx2">
              <a:lumMod val="20000"/>
              <a:lumOff val="80000"/>
            </a:schemeClr>
          </a:solidFill>
        </p:spPr>
        <p:txBody>
          <a:bodyPr vert="horz" lIns="0" tIns="0" rIns="0" bIns="0" rtlCol="0">
            <a:noAutofit/>
          </a:bodyPr>
          <a:lstStyle>
            <a:lvl1pPr marL="0" indent="0" algn="l" defTabSz="914377" rtl="0" eaLnBrk="1" latinLnBrk="0" hangingPunct="1">
              <a:lnSpc>
                <a:spcPct val="120000"/>
              </a:lnSpc>
              <a:spcBef>
                <a:spcPts val="0"/>
              </a:spcBef>
              <a:spcAft>
                <a:spcPts val="0"/>
              </a:spcAft>
              <a:buClr>
                <a:schemeClr val="tx2"/>
              </a:buClr>
              <a:buSzPct val="100000"/>
              <a:buFont typeface="Cambria" panose="02040503050406030204" pitchFamily="18" charset="0"/>
              <a:buNone/>
              <a:tabLst>
                <a:tab pos="6010124" algn="r"/>
              </a:tabLst>
              <a:defRPr sz="1600" b="0" i="0" kern="1200">
                <a:solidFill>
                  <a:schemeClr val="tx1"/>
                </a:solidFill>
                <a:latin typeface="Georgia" panose="02040502050405020303" pitchFamily="18" charset="0"/>
                <a:ea typeface="Cambria" charset="0"/>
                <a:cs typeface="Arial" panose="020B0604020202020204" pitchFamily="34" charset="0"/>
              </a:defRPr>
            </a:lvl1pPr>
            <a:lvl2pPr marL="180000" indent="144000" algn="l" defTabSz="914377" rtl="0" eaLnBrk="1" latinLnBrk="0" hangingPunct="1">
              <a:lnSpc>
                <a:spcPct val="90000"/>
              </a:lnSpc>
              <a:spcBef>
                <a:spcPts val="500"/>
              </a:spcBef>
              <a:buClr>
                <a:schemeClr val="tx2"/>
              </a:buClr>
              <a:buSzPct val="90000"/>
              <a:buFont typeface=".AppleSystemUIFont" charset="0"/>
              <a:buChar char="&gt;"/>
              <a:defRPr sz="1400" b="0" i="0" kern="1200">
                <a:solidFill>
                  <a:schemeClr val="tx1"/>
                </a:solidFill>
                <a:latin typeface="Georgia" panose="02040502050405020303" pitchFamily="18" charset="0"/>
                <a:ea typeface="Cambria" charset="0"/>
                <a:cs typeface="Arial" panose="020B0604020202020204" pitchFamily="34" charset="0"/>
              </a:defRPr>
            </a:lvl2pPr>
            <a:lvl3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3pPr>
            <a:lvl4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4pPr>
            <a:lvl5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baseline="0">
                <a:solidFill>
                  <a:schemeClr val="tx1"/>
                </a:solidFill>
                <a:latin typeface="Georgia" panose="02040502050405020303" pitchFamily="18" charset="0"/>
                <a:ea typeface="Cambria" charset="0"/>
                <a:cs typeface="Arial" panose="020B0604020202020204" pitchFamily="34"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de-AT" dirty="0"/>
          </a:p>
        </p:txBody>
      </p:sp>
      <p:pic>
        <p:nvPicPr>
          <p:cNvPr id="11" name="Bildplatzhalter 20">
            <a:extLst>
              <a:ext uri="{FF2B5EF4-FFF2-40B4-BE49-F238E27FC236}">
                <a16:creationId xmlns:a16="http://schemas.microsoft.com/office/drawing/2014/main" id="{8D25E144-913E-D74E-ADC7-DE2907748BED}"/>
              </a:ext>
            </a:extLst>
          </p:cNvPr>
          <p:cNvPicPr/>
          <p:nvPr/>
        </p:nvPicPr>
        <p:blipFill>
          <a:blip r:embed="rId2" cstate="screen">
            <a:extLst>
              <a:ext uri="{28A0092B-C50C-407E-A947-70E740481C1C}">
                <a14:useLocalDpi xmlns:a14="http://schemas.microsoft.com/office/drawing/2010/main"/>
              </a:ext>
            </a:extLst>
          </a:blip>
          <a:srcRect/>
          <a:stretch/>
        </p:blipFill>
        <p:spPr>
          <a:xfrm>
            <a:off x="928799" y="1109663"/>
            <a:ext cx="3093881" cy="4639984"/>
          </a:xfrm>
          <a:prstGeom prst="rect">
            <a:avLst/>
          </a:prstGeom>
        </p:spPr>
      </p:pic>
    </p:spTree>
    <p:extLst>
      <p:ext uri="{BB962C8B-B14F-4D97-AF65-F5344CB8AC3E}">
        <p14:creationId xmlns:p14="http://schemas.microsoft.com/office/powerpoint/2010/main" val="3547034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90A8F-97F7-F189-4878-07A9620DE19A}"/>
            </a:ext>
          </a:extLst>
        </p:cNvPr>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4CD0541E-6AA1-00D4-2EF7-118B716BCC6C}"/>
              </a:ext>
            </a:extLst>
          </p:cNvPr>
          <p:cNvSpPr>
            <a:spLocks noGrp="1"/>
          </p:cNvSpPr>
          <p:nvPr>
            <p:ph type="sldNum" sz="quarter" idx="18"/>
          </p:nvPr>
        </p:nvSpPr>
        <p:spPr/>
        <p:txBody>
          <a:bodyPr/>
          <a:lstStyle/>
          <a:p>
            <a:fld id="{6308C19C-4CAF-4806-ACB2-0C201BA44AAE}" type="slidenum">
              <a:rPr lang="de-AT" smtClean="0"/>
              <a:pPr/>
              <a:t>19</a:t>
            </a:fld>
            <a:endParaRPr lang="de-AT" dirty="0"/>
          </a:p>
        </p:txBody>
      </p:sp>
      <p:sp>
        <p:nvSpPr>
          <p:cNvPr id="4" name="Textplatzhalter 3">
            <a:extLst>
              <a:ext uri="{FF2B5EF4-FFF2-40B4-BE49-F238E27FC236}">
                <a16:creationId xmlns:a16="http://schemas.microsoft.com/office/drawing/2014/main" id="{87695D9E-B01F-B13B-9426-7AB5620CDFA4}"/>
              </a:ext>
            </a:extLst>
          </p:cNvPr>
          <p:cNvSpPr>
            <a:spLocks noGrp="1"/>
          </p:cNvSpPr>
          <p:nvPr>
            <p:ph type="body" sz="quarter" idx="20"/>
          </p:nvPr>
        </p:nvSpPr>
        <p:spPr/>
        <p:txBody>
          <a:bodyPr numCol="1"/>
          <a:lstStyle/>
          <a:p>
            <a:pPr>
              <a:lnSpc>
                <a:spcPct val="120000"/>
              </a:lnSpc>
              <a:spcAft>
                <a:spcPts val="800"/>
              </a:spcAft>
              <a:buNone/>
              <a:tabLst>
                <a:tab pos="6010275" algn="r"/>
              </a:tabLst>
            </a:pPr>
            <a:r>
              <a:rPr lang="de-AT" sz="1800" b="1" kern="150" dirty="0">
                <a:solidFill>
                  <a:srgbClr val="000000"/>
                </a:solidFill>
                <a:effectLst/>
                <a:latin typeface="Georgia" panose="02040502050405020303" pitchFamily="18" charset="0"/>
                <a:ea typeface="Aptos" panose="020B0004020202020204" pitchFamily="34" charset="0"/>
                <a:cs typeface="Times New Roman" panose="02020603050405020304" pitchFamily="18" charset="0"/>
              </a:rPr>
              <a:t>Sonne </a:t>
            </a:r>
            <a:endParaRPr lang="de-AT" sz="1800" kern="15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20000"/>
              </a:lnSpc>
              <a:spcAft>
                <a:spcPts val="800"/>
              </a:spcAft>
              <a:buNone/>
              <a:tabLst>
                <a:tab pos="6010275" algn="r"/>
              </a:tabLst>
            </a:pPr>
            <a:r>
              <a:rPr lang="de-AT" b="1" kern="150" dirty="0">
                <a:solidFill>
                  <a:srgbClr val="000000"/>
                </a:solidFill>
                <a:effectLst/>
                <a:latin typeface="Georgia" panose="02040502050405020303" pitchFamily="18" charset="0"/>
                <a:ea typeface="Aptos" panose="020B0004020202020204" pitchFamily="34" charset="0"/>
                <a:cs typeface="Times New Roman" panose="02020603050405020304" pitchFamily="18" charset="0"/>
              </a:rPr>
              <a:t>+</a:t>
            </a:r>
            <a:r>
              <a:rPr lang="de-AT" kern="150" dirty="0">
                <a:solidFill>
                  <a:srgbClr val="000000"/>
                </a:solidFill>
                <a:effectLst/>
                <a:latin typeface="Georgia" panose="02040502050405020303" pitchFamily="18" charset="0"/>
                <a:ea typeface="Aptos" panose="020B0004020202020204" pitchFamily="34" charset="0"/>
                <a:cs typeface="Times New Roman" panose="02020603050405020304" pitchFamily="18" charset="0"/>
              </a:rPr>
              <a:t> erneuerbare und unerschöpfliche Energiequelle</a:t>
            </a:r>
            <a:br>
              <a:rPr lang="de-AT" kern="150" dirty="0">
                <a:solidFill>
                  <a:srgbClr val="000000"/>
                </a:solidFill>
                <a:effectLst/>
                <a:latin typeface="Georgia" panose="02040502050405020303" pitchFamily="18" charset="0"/>
                <a:ea typeface="Aptos" panose="020B0004020202020204" pitchFamily="34" charset="0"/>
                <a:cs typeface="Times New Roman" panose="02020603050405020304" pitchFamily="18" charset="0"/>
              </a:rPr>
            </a:br>
            <a:r>
              <a:rPr lang="de-AT" b="1" kern="150" dirty="0">
                <a:solidFill>
                  <a:srgbClr val="000000"/>
                </a:solidFill>
                <a:effectLst/>
                <a:latin typeface="Georgia" panose="02040502050405020303" pitchFamily="18" charset="0"/>
                <a:ea typeface="Aptos" panose="020B0004020202020204" pitchFamily="34" charset="0"/>
                <a:cs typeface="Times New Roman" panose="02020603050405020304" pitchFamily="18" charset="0"/>
              </a:rPr>
              <a:t>+</a:t>
            </a:r>
            <a:r>
              <a:rPr lang="de-AT" kern="150" dirty="0">
                <a:solidFill>
                  <a:srgbClr val="000000"/>
                </a:solidFill>
                <a:effectLst/>
                <a:latin typeface="Georgia" panose="02040502050405020303" pitchFamily="18" charset="0"/>
                <a:ea typeface="Aptos" panose="020B0004020202020204" pitchFamily="34" charset="0"/>
                <a:cs typeface="Times New Roman" panose="02020603050405020304" pitchFamily="18" charset="0"/>
              </a:rPr>
              <a:t> geringe Betriebskosten</a:t>
            </a:r>
            <a:br>
              <a:rPr lang="de-AT" kern="150" dirty="0">
                <a:solidFill>
                  <a:srgbClr val="000000"/>
                </a:solidFill>
                <a:effectLst/>
                <a:latin typeface="Georgia" panose="02040502050405020303" pitchFamily="18" charset="0"/>
                <a:ea typeface="Aptos" panose="020B0004020202020204" pitchFamily="34" charset="0"/>
                <a:cs typeface="Times New Roman" panose="02020603050405020304" pitchFamily="18" charset="0"/>
              </a:rPr>
            </a:br>
            <a:br>
              <a:rPr lang="de-AT" kern="150" dirty="0">
                <a:solidFill>
                  <a:srgbClr val="000000"/>
                </a:solidFill>
                <a:effectLst/>
                <a:latin typeface="Georgia" panose="02040502050405020303" pitchFamily="18" charset="0"/>
                <a:ea typeface="Aptos" panose="020B0004020202020204" pitchFamily="34" charset="0"/>
                <a:cs typeface="Times New Roman" panose="02020603050405020304" pitchFamily="18" charset="0"/>
              </a:rPr>
            </a:br>
            <a:r>
              <a:rPr lang="de-AT" b="1" kern="150" dirty="0">
                <a:solidFill>
                  <a:srgbClr val="000000"/>
                </a:solidFill>
                <a:effectLst/>
                <a:latin typeface="Georgia" panose="02040502050405020303" pitchFamily="18" charset="0"/>
                <a:ea typeface="Aptos" panose="020B0004020202020204" pitchFamily="34" charset="0"/>
                <a:cs typeface="Times New Roman" panose="02020603050405020304" pitchFamily="18" charset="0"/>
              </a:rPr>
              <a:t>-</a:t>
            </a:r>
            <a:r>
              <a:rPr lang="de-AT" kern="150" dirty="0">
                <a:solidFill>
                  <a:srgbClr val="000000"/>
                </a:solidFill>
                <a:effectLst/>
                <a:latin typeface="Georgia" panose="02040502050405020303" pitchFamily="18" charset="0"/>
                <a:ea typeface="Aptos" panose="020B0004020202020204" pitchFamily="34" charset="0"/>
                <a:cs typeface="Times New Roman" panose="02020603050405020304" pitchFamily="18" charset="0"/>
              </a:rPr>
              <a:t> Witterungsabhängig</a:t>
            </a:r>
            <a:br>
              <a:rPr lang="de-AT" kern="150" dirty="0">
                <a:solidFill>
                  <a:srgbClr val="000000"/>
                </a:solidFill>
                <a:effectLst/>
                <a:latin typeface="Georgia" panose="02040502050405020303" pitchFamily="18" charset="0"/>
                <a:ea typeface="Aptos" panose="020B0004020202020204" pitchFamily="34" charset="0"/>
                <a:cs typeface="Times New Roman" panose="02020603050405020304" pitchFamily="18" charset="0"/>
              </a:rPr>
            </a:br>
            <a:r>
              <a:rPr lang="de-AT" b="1" kern="150" dirty="0">
                <a:solidFill>
                  <a:srgbClr val="000000"/>
                </a:solidFill>
                <a:effectLst/>
                <a:latin typeface="Georgia" panose="02040502050405020303" pitchFamily="18" charset="0"/>
                <a:ea typeface="Aptos" panose="020B0004020202020204" pitchFamily="34" charset="0"/>
                <a:cs typeface="Times New Roman" panose="02020603050405020304" pitchFamily="18" charset="0"/>
              </a:rPr>
              <a:t>-</a:t>
            </a:r>
            <a:r>
              <a:rPr lang="de-AT" kern="150" dirty="0">
                <a:solidFill>
                  <a:srgbClr val="000000"/>
                </a:solidFill>
                <a:effectLst/>
                <a:latin typeface="Georgia" panose="02040502050405020303" pitchFamily="18" charset="0"/>
                <a:ea typeface="Aptos" panose="020B0004020202020204" pitchFamily="34" charset="0"/>
                <a:cs typeface="Times New Roman" panose="02020603050405020304" pitchFamily="18" charset="0"/>
              </a:rPr>
              <a:t> Platzbedarf (in Tirol wenig Platz auf Freiflächen)</a:t>
            </a:r>
            <a:endParaRPr lang="de-AT" kern="15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Textplatzhalter 4">
            <a:extLst>
              <a:ext uri="{FF2B5EF4-FFF2-40B4-BE49-F238E27FC236}">
                <a16:creationId xmlns:a16="http://schemas.microsoft.com/office/drawing/2014/main" id="{D91B9EDA-E2A8-6E24-173A-437993FF5566}"/>
              </a:ext>
            </a:extLst>
          </p:cNvPr>
          <p:cNvSpPr>
            <a:spLocks noGrp="1"/>
          </p:cNvSpPr>
          <p:nvPr>
            <p:ph type="body" sz="quarter" idx="21"/>
          </p:nvPr>
        </p:nvSpPr>
        <p:spPr/>
        <p:txBody>
          <a:bodyPr/>
          <a:lstStyle/>
          <a:p>
            <a:r>
              <a:rPr lang="de-AT" dirty="0"/>
              <a:t>Bilder: Shutterstock und </a:t>
            </a:r>
            <a:r>
              <a:rPr lang="de-AT" dirty="0" err="1"/>
              <a:t>Pixabay</a:t>
            </a:r>
            <a:endParaRPr lang="de-AT" dirty="0"/>
          </a:p>
          <a:p>
            <a:endParaRPr lang="de-AT" dirty="0"/>
          </a:p>
        </p:txBody>
      </p:sp>
      <p:pic>
        <p:nvPicPr>
          <p:cNvPr id="7" name="Bildplatzhalter 20">
            <a:extLst>
              <a:ext uri="{FF2B5EF4-FFF2-40B4-BE49-F238E27FC236}">
                <a16:creationId xmlns:a16="http://schemas.microsoft.com/office/drawing/2014/main" id="{DF3606C5-BC49-D155-67D4-03AA03323774}"/>
              </a:ext>
            </a:extLst>
          </p:cNvPr>
          <p:cNvPicPr>
            <a:picLocks noGrp="1"/>
          </p:cNvPicPr>
          <p:nvPr>
            <p:ph type="pic" sz="quarter" idx="19"/>
          </p:nvPr>
        </p:nvPicPr>
        <p:blipFill>
          <a:blip r:embed="rId2" cstate="screen">
            <a:extLst>
              <a:ext uri="{28A0092B-C50C-407E-A947-70E740481C1C}">
                <a14:useLocalDpi xmlns:a14="http://schemas.microsoft.com/office/drawing/2010/main"/>
              </a:ext>
            </a:extLst>
          </a:blip>
          <a:srcRect l="9753" r="9753"/>
          <a:stretch>
            <a:fillRect/>
          </a:stretch>
        </p:blipFill>
        <p:spPr>
          <a:xfrm>
            <a:off x="928688" y="1109662"/>
            <a:ext cx="3094037" cy="4638675"/>
          </a:xfrm>
          <a:prstGeom prst="rect">
            <a:avLst/>
          </a:prstGeom>
        </p:spPr>
      </p:pic>
    </p:spTree>
    <p:extLst>
      <p:ext uri="{BB962C8B-B14F-4D97-AF65-F5344CB8AC3E}">
        <p14:creationId xmlns:p14="http://schemas.microsoft.com/office/powerpoint/2010/main" val="22149234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CF5E55AF-ACCA-208A-C13F-E52707E3A4A6}"/>
              </a:ext>
            </a:extLst>
          </p:cNvPr>
          <p:cNvSpPr>
            <a:spLocks noGrp="1"/>
          </p:cNvSpPr>
          <p:nvPr>
            <p:ph type="sldNum" sz="quarter" idx="18"/>
          </p:nvPr>
        </p:nvSpPr>
        <p:spPr/>
        <p:txBody>
          <a:bodyPr/>
          <a:lstStyle/>
          <a:p>
            <a:fld id="{6308C19C-4CAF-4806-ACB2-0C201BA44AAE}" type="slidenum">
              <a:rPr lang="de-AT" smtClean="0"/>
              <a:pPr/>
              <a:t>2</a:t>
            </a:fld>
            <a:endParaRPr lang="de-AT" dirty="0"/>
          </a:p>
        </p:txBody>
      </p:sp>
      <p:sp>
        <p:nvSpPr>
          <p:cNvPr id="7" name="Textplatzhalter 6">
            <a:extLst>
              <a:ext uri="{FF2B5EF4-FFF2-40B4-BE49-F238E27FC236}">
                <a16:creationId xmlns:a16="http://schemas.microsoft.com/office/drawing/2014/main" id="{BDD132C9-3D68-320C-50EE-B5BDFCFB1DDC}"/>
              </a:ext>
            </a:extLst>
          </p:cNvPr>
          <p:cNvSpPr>
            <a:spLocks noGrp="1"/>
          </p:cNvSpPr>
          <p:nvPr>
            <p:ph type="body" sz="quarter" idx="19"/>
          </p:nvPr>
        </p:nvSpPr>
        <p:spPr/>
        <p:txBody>
          <a:bodyPr/>
          <a:lstStyle/>
          <a:p>
            <a:pPr marL="0" indent="0">
              <a:buNone/>
            </a:pPr>
            <a:r>
              <a:rPr lang="de-DE" sz="1600" i="0" dirty="0">
                <a:latin typeface="Georgia" panose="02040502050405020303" pitchFamily="18" charset="0"/>
              </a:rPr>
              <a:t>Tirol hat zum Ziel, </a:t>
            </a:r>
            <a:r>
              <a:rPr lang="de-DE" sz="1600" b="1" i="0" dirty="0">
                <a:latin typeface="Georgia" panose="02040502050405020303" pitchFamily="18" charset="0"/>
              </a:rPr>
              <a:t>bis 2050 unabhängig</a:t>
            </a:r>
            <a:r>
              <a:rPr lang="de-DE" sz="1600" i="0" dirty="0">
                <a:latin typeface="Georgia" panose="02040502050405020303" pitchFamily="18" charset="0"/>
              </a:rPr>
              <a:t> von </a:t>
            </a:r>
            <a:r>
              <a:rPr lang="de-DE" sz="1600" b="1" i="0" kern="1200" dirty="0">
                <a:solidFill>
                  <a:schemeClr val="tx1"/>
                </a:solidFill>
                <a:latin typeface="Georgia" panose="02040502050405020303" pitchFamily="18" charset="0"/>
                <a:ea typeface="+mn-ea"/>
                <a:cs typeface="+mn-cs"/>
              </a:rPr>
              <a:t>fossilen Energieträgern </a:t>
            </a:r>
            <a:r>
              <a:rPr lang="de-DE" sz="1600" i="0" dirty="0">
                <a:latin typeface="Georgia" panose="02040502050405020303" pitchFamily="18" charset="0"/>
              </a:rPr>
              <a:t>zu sein. Die nächsten Generationen sollen künftig in der Lage sein, ihren gesamten Energiebedarf aus </a:t>
            </a:r>
            <a:r>
              <a:rPr lang="de-DE" sz="1600" b="1" i="0" kern="1200" dirty="0">
                <a:solidFill>
                  <a:schemeClr val="tx1"/>
                </a:solidFill>
                <a:latin typeface="Georgia" panose="02040502050405020303" pitchFamily="18" charset="0"/>
                <a:ea typeface="+mn-ea"/>
                <a:cs typeface="+mn-cs"/>
              </a:rPr>
              <a:t>heimischen, erneuerbaren Ressourcen </a:t>
            </a:r>
            <a:r>
              <a:rPr lang="de-DE" sz="1600" i="0" dirty="0">
                <a:latin typeface="Georgia" panose="02040502050405020303" pitchFamily="18" charset="0"/>
              </a:rPr>
              <a:t>klimaschonend zu decken. Jede und jeder von uns kann durch </a:t>
            </a:r>
            <a:r>
              <a:rPr lang="de-DE" sz="1600" b="1" i="0" kern="1200" dirty="0">
                <a:solidFill>
                  <a:schemeClr val="tx1"/>
                </a:solidFill>
                <a:latin typeface="Georgia" panose="02040502050405020303" pitchFamily="18" charset="0"/>
                <a:ea typeface="+mn-ea"/>
                <a:cs typeface="+mn-cs"/>
              </a:rPr>
              <a:t>Ideen</a:t>
            </a:r>
            <a:r>
              <a:rPr lang="de-DE" sz="1600" i="0" dirty="0">
                <a:latin typeface="Georgia" panose="02040502050405020303" pitchFamily="18" charset="0"/>
              </a:rPr>
              <a:t> und </a:t>
            </a:r>
            <a:r>
              <a:rPr lang="de-DE" sz="1600" b="1" i="0" kern="1200" dirty="0">
                <a:solidFill>
                  <a:schemeClr val="tx1"/>
                </a:solidFill>
                <a:latin typeface="Georgia" panose="02040502050405020303" pitchFamily="18" charset="0"/>
                <a:ea typeface="+mn-ea"/>
                <a:cs typeface="+mn-cs"/>
              </a:rPr>
              <a:t>Handeln</a:t>
            </a:r>
            <a:r>
              <a:rPr lang="de-DE" sz="1600" i="0" dirty="0">
                <a:latin typeface="Georgia" panose="02040502050405020303" pitchFamily="18" charset="0"/>
              </a:rPr>
              <a:t> einen Teil dazu beitragen, dass Tirol langfristig und nachhaltig </a:t>
            </a:r>
            <a:r>
              <a:rPr lang="de-DE" sz="1600" b="1" i="0" kern="1200" dirty="0">
                <a:solidFill>
                  <a:schemeClr val="tx1"/>
                </a:solidFill>
                <a:latin typeface="Georgia" panose="02040502050405020303" pitchFamily="18" charset="0"/>
                <a:ea typeface="+mn-ea"/>
                <a:cs typeface="+mn-cs"/>
              </a:rPr>
              <a:t>energieautonom</a:t>
            </a:r>
            <a:r>
              <a:rPr lang="de-DE" sz="1600" i="0" dirty="0">
                <a:latin typeface="Georgia" panose="02040502050405020303" pitchFamily="18" charset="0"/>
              </a:rPr>
              <a:t> wird.</a:t>
            </a:r>
            <a:endParaRPr lang="de-AT" sz="1600" i="0" dirty="0">
              <a:latin typeface="Georgia" panose="02040502050405020303" pitchFamily="18" charset="0"/>
            </a:endParaRPr>
          </a:p>
          <a:p>
            <a:endParaRPr lang="de-AT" dirty="0"/>
          </a:p>
        </p:txBody>
      </p:sp>
      <p:sp>
        <p:nvSpPr>
          <p:cNvPr id="2" name="Datumsplatzhalter 1">
            <a:extLst>
              <a:ext uri="{FF2B5EF4-FFF2-40B4-BE49-F238E27FC236}">
                <a16:creationId xmlns:a16="http://schemas.microsoft.com/office/drawing/2014/main" id="{EDA78352-8F68-6E2A-C6BC-B13E977D1AE3}"/>
              </a:ext>
            </a:extLst>
          </p:cNvPr>
          <p:cNvSpPr>
            <a:spLocks noGrp="1"/>
          </p:cNvSpPr>
          <p:nvPr>
            <p:ph type="dt" sz="half" idx="17"/>
          </p:nvPr>
        </p:nvSpPr>
        <p:spPr/>
        <p:txBody>
          <a:bodyPr/>
          <a:lstStyle/>
          <a:p>
            <a:fld id="{1A822A0B-C035-45FD-BB7D-545731633777}" type="datetime2">
              <a:rPr lang="de-AT" smtClean="0"/>
              <a:t>Mittwoch, 9. April 2025</a:t>
            </a:fld>
            <a:endParaRPr lang="de-AT" dirty="0"/>
          </a:p>
        </p:txBody>
      </p:sp>
    </p:spTree>
    <p:extLst>
      <p:ext uri="{BB962C8B-B14F-4D97-AF65-F5344CB8AC3E}">
        <p14:creationId xmlns:p14="http://schemas.microsoft.com/office/powerpoint/2010/main" val="587226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67F16-C5FA-0D8E-5A54-FABD70A07534}"/>
            </a:ext>
          </a:extLst>
        </p:cNvPr>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143D0099-ABFA-926C-15CC-FB29CFA4AEC4}"/>
              </a:ext>
            </a:extLst>
          </p:cNvPr>
          <p:cNvSpPr>
            <a:spLocks noGrp="1"/>
          </p:cNvSpPr>
          <p:nvPr>
            <p:ph type="sldNum" sz="quarter" idx="18"/>
          </p:nvPr>
        </p:nvSpPr>
        <p:spPr/>
        <p:txBody>
          <a:bodyPr/>
          <a:lstStyle/>
          <a:p>
            <a:fld id="{6308C19C-4CAF-4806-ACB2-0C201BA44AAE}" type="slidenum">
              <a:rPr lang="de-AT" smtClean="0"/>
              <a:pPr/>
              <a:t>20</a:t>
            </a:fld>
            <a:endParaRPr lang="de-AT" dirty="0"/>
          </a:p>
        </p:txBody>
      </p:sp>
      <p:sp>
        <p:nvSpPr>
          <p:cNvPr id="4" name="Textplatzhalter 3">
            <a:extLst>
              <a:ext uri="{FF2B5EF4-FFF2-40B4-BE49-F238E27FC236}">
                <a16:creationId xmlns:a16="http://schemas.microsoft.com/office/drawing/2014/main" id="{8EB36FC4-0D4C-9375-46DE-C787FFBCFDF5}"/>
              </a:ext>
            </a:extLst>
          </p:cNvPr>
          <p:cNvSpPr>
            <a:spLocks noGrp="1"/>
          </p:cNvSpPr>
          <p:nvPr>
            <p:ph type="body" sz="quarter" idx="20"/>
          </p:nvPr>
        </p:nvSpPr>
        <p:spPr/>
        <p:txBody>
          <a:bodyPr numCol="1"/>
          <a:lstStyle/>
          <a:p>
            <a:pPr>
              <a:lnSpc>
                <a:spcPct val="120000"/>
              </a:lnSpc>
              <a:spcAft>
                <a:spcPts val="800"/>
              </a:spcAft>
              <a:buNone/>
              <a:tabLst>
                <a:tab pos="6010275" algn="r"/>
              </a:tabLst>
            </a:pPr>
            <a:r>
              <a:rPr lang="de-AT" sz="1800" b="1" kern="150" dirty="0">
                <a:solidFill>
                  <a:srgbClr val="000000"/>
                </a:solidFill>
                <a:effectLst/>
                <a:latin typeface="Georgia" panose="02040502050405020303" pitchFamily="18" charset="0"/>
                <a:ea typeface="Aptos" panose="020B0004020202020204" pitchFamily="34" charset="0"/>
                <a:cs typeface="Times New Roman" panose="02020603050405020304" pitchFamily="18" charset="0"/>
              </a:rPr>
              <a:t>Umweltwärme (Geothermie)</a:t>
            </a:r>
            <a:endParaRPr lang="de-AT" sz="1800" kern="15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de-AT" b="1" kern="150" dirty="0">
                <a:cs typeface="Times New Roman" panose="02020603050405020304" pitchFamily="18" charset="0"/>
              </a:rPr>
              <a:t>+</a:t>
            </a:r>
            <a:r>
              <a:rPr lang="de-AT" kern="150" dirty="0">
                <a:cs typeface="Times New Roman" panose="02020603050405020304" pitchFamily="18" charset="0"/>
              </a:rPr>
              <a:t> zuverlässige, erneuerbare Energiequelle</a:t>
            </a:r>
          </a:p>
          <a:p>
            <a:pPr marL="0" indent="0">
              <a:buNone/>
            </a:pPr>
            <a:r>
              <a:rPr lang="de-AT" b="1" kern="150" dirty="0">
                <a:cs typeface="Times New Roman" panose="02020603050405020304" pitchFamily="18" charset="0"/>
              </a:rPr>
              <a:t>+</a:t>
            </a:r>
            <a:r>
              <a:rPr lang="de-AT" kern="150" dirty="0">
                <a:cs typeface="Times New Roman" panose="02020603050405020304" pitchFamily="18" charset="0"/>
              </a:rPr>
              <a:t> geringe Emissionen</a:t>
            </a:r>
            <a:br>
              <a:rPr lang="de-AT" kern="150" dirty="0">
                <a:cs typeface="Times New Roman" panose="02020603050405020304" pitchFamily="18" charset="0"/>
              </a:rPr>
            </a:br>
            <a:endParaRPr lang="de-AT" kern="150" dirty="0">
              <a:cs typeface="Times New Roman" panose="02020603050405020304" pitchFamily="18" charset="0"/>
            </a:endParaRPr>
          </a:p>
          <a:p>
            <a:pPr marL="0" indent="0">
              <a:buNone/>
            </a:pPr>
            <a:r>
              <a:rPr lang="de-AT" b="1" kern="150" dirty="0">
                <a:cs typeface="Times New Roman" panose="02020603050405020304" pitchFamily="18" charset="0"/>
              </a:rPr>
              <a:t>-</a:t>
            </a:r>
            <a:r>
              <a:rPr lang="de-AT" kern="150" dirty="0">
                <a:cs typeface="Times New Roman" panose="02020603050405020304" pitchFamily="18" charset="0"/>
              </a:rPr>
              <a:t> Standortabhängigkeit</a:t>
            </a:r>
            <a:br>
              <a:rPr lang="de-AT" kern="150" dirty="0">
                <a:cs typeface="Times New Roman" panose="02020603050405020304" pitchFamily="18" charset="0"/>
              </a:rPr>
            </a:br>
            <a:r>
              <a:rPr lang="de-AT" b="1" kern="150" dirty="0">
                <a:cs typeface="Times New Roman" panose="02020603050405020304" pitchFamily="18" charset="0"/>
              </a:rPr>
              <a:t>- </a:t>
            </a:r>
            <a:r>
              <a:rPr lang="de-AT" kern="150" dirty="0">
                <a:cs typeface="Times New Roman" panose="02020603050405020304" pitchFamily="18" charset="0"/>
              </a:rPr>
              <a:t>hohe Investitionskosten</a:t>
            </a:r>
          </a:p>
        </p:txBody>
      </p:sp>
      <p:sp>
        <p:nvSpPr>
          <p:cNvPr id="5" name="Textplatzhalter 4">
            <a:extLst>
              <a:ext uri="{FF2B5EF4-FFF2-40B4-BE49-F238E27FC236}">
                <a16:creationId xmlns:a16="http://schemas.microsoft.com/office/drawing/2014/main" id="{2ADB61EA-07D2-0F0D-96FF-C816496040F5}"/>
              </a:ext>
            </a:extLst>
          </p:cNvPr>
          <p:cNvSpPr>
            <a:spLocks noGrp="1"/>
          </p:cNvSpPr>
          <p:nvPr>
            <p:ph type="body" sz="quarter" idx="21"/>
          </p:nvPr>
        </p:nvSpPr>
        <p:spPr/>
        <p:txBody>
          <a:bodyPr/>
          <a:lstStyle/>
          <a:p>
            <a:r>
              <a:rPr lang="de-AT" dirty="0"/>
              <a:t>Bilder: Shutterstock und </a:t>
            </a:r>
            <a:r>
              <a:rPr lang="de-AT" dirty="0" err="1"/>
              <a:t>Pixabay</a:t>
            </a:r>
            <a:endParaRPr lang="de-AT" dirty="0"/>
          </a:p>
          <a:p>
            <a:endParaRPr lang="de-AT" dirty="0"/>
          </a:p>
        </p:txBody>
      </p:sp>
      <p:pic>
        <p:nvPicPr>
          <p:cNvPr id="6" name="Bildplatzhalter 18">
            <a:extLst>
              <a:ext uri="{FF2B5EF4-FFF2-40B4-BE49-F238E27FC236}">
                <a16:creationId xmlns:a16="http://schemas.microsoft.com/office/drawing/2014/main" id="{A5412B2B-55EC-A177-3E1D-DBB42F3CAF1A}"/>
              </a:ext>
            </a:extLst>
          </p:cNvPr>
          <p:cNvPicPr>
            <a:picLocks noGrp="1"/>
          </p:cNvPicPr>
          <p:nvPr>
            <p:ph type="pic" sz="quarter" idx="19"/>
          </p:nvPr>
        </p:nvPicPr>
        <p:blipFill>
          <a:blip r:embed="rId3" cstate="screen">
            <a:extLst>
              <a:ext uri="{28A0092B-C50C-407E-A947-70E740481C1C}">
                <a14:useLocalDpi xmlns:a14="http://schemas.microsoft.com/office/drawing/2010/main"/>
              </a:ext>
            </a:extLst>
          </a:blip>
          <a:srcRect l="9866" r="9866"/>
          <a:stretch>
            <a:fillRect/>
          </a:stretch>
        </p:blipFill>
        <p:spPr>
          <a:xfrm>
            <a:off x="928688" y="1109663"/>
            <a:ext cx="3094037" cy="4638675"/>
          </a:xfrm>
          <a:prstGeom prst="rect">
            <a:avLst/>
          </a:prstGeom>
        </p:spPr>
      </p:pic>
    </p:spTree>
    <p:extLst>
      <p:ext uri="{BB962C8B-B14F-4D97-AF65-F5344CB8AC3E}">
        <p14:creationId xmlns:p14="http://schemas.microsoft.com/office/powerpoint/2010/main" val="24595894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ABD8A-6972-DF9C-3111-22FCEE86A6D6}"/>
            </a:ext>
          </a:extLst>
        </p:cNvPr>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C33E822C-6BD4-11EC-5DE7-A8572FF1056C}"/>
              </a:ext>
            </a:extLst>
          </p:cNvPr>
          <p:cNvSpPr>
            <a:spLocks noGrp="1"/>
          </p:cNvSpPr>
          <p:nvPr>
            <p:ph type="sldNum" sz="quarter" idx="18"/>
          </p:nvPr>
        </p:nvSpPr>
        <p:spPr/>
        <p:txBody>
          <a:bodyPr/>
          <a:lstStyle/>
          <a:p>
            <a:fld id="{6308C19C-4CAF-4806-ACB2-0C201BA44AAE}" type="slidenum">
              <a:rPr lang="de-AT" smtClean="0"/>
              <a:pPr/>
              <a:t>21</a:t>
            </a:fld>
            <a:endParaRPr lang="de-AT" dirty="0"/>
          </a:p>
        </p:txBody>
      </p:sp>
      <p:pic>
        <p:nvPicPr>
          <p:cNvPr id="6" name="Bildplatzhalter 5">
            <a:extLst>
              <a:ext uri="{FF2B5EF4-FFF2-40B4-BE49-F238E27FC236}">
                <a16:creationId xmlns:a16="http://schemas.microsoft.com/office/drawing/2014/main" id="{74CAC394-6B17-8F1F-E601-525306996BE5}"/>
              </a:ext>
            </a:extLst>
          </p:cNvPr>
          <p:cNvPicPr>
            <a:picLocks noGrp="1" noChangeAspect="1"/>
          </p:cNvPicPr>
          <p:nvPr>
            <p:ph type="pic" sz="quarter" idx="19"/>
          </p:nvPr>
        </p:nvPicPr>
        <p:blipFill>
          <a:blip r:embed="rId2"/>
          <a:srcRect l="10002" r="10002"/>
          <a:stretch>
            <a:fillRect/>
          </a:stretch>
        </p:blipFill>
        <p:spPr>
          <a:prstGeom prst="rect">
            <a:avLst/>
          </a:prstGeom>
        </p:spPr>
      </p:pic>
      <p:sp>
        <p:nvSpPr>
          <p:cNvPr id="4" name="Textplatzhalter 3">
            <a:extLst>
              <a:ext uri="{FF2B5EF4-FFF2-40B4-BE49-F238E27FC236}">
                <a16:creationId xmlns:a16="http://schemas.microsoft.com/office/drawing/2014/main" id="{489D18F4-1C58-9393-E32A-8D6E272B889C}"/>
              </a:ext>
            </a:extLst>
          </p:cNvPr>
          <p:cNvSpPr>
            <a:spLocks noGrp="1"/>
          </p:cNvSpPr>
          <p:nvPr>
            <p:ph type="body" sz="quarter" idx="20"/>
          </p:nvPr>
        </p:nvSpPr>
        <p:spPr/>
        <p:txBody>
          <a:bodyPr numCol="1"/>
          <a:lstStyle/>
          <a:p>
            <a:pPr>
              <a:lnSpc>
                <a:spcPct val="120000"/>
              </a:lnSpc>
              <a:spcAft>
                <a:spcPts val="800"/>
              </a:spcAft>
              <a:tabLst>
                <a:tab pos="6010275" algn="r"/>
              </a:tabLst>
            </a:pPr>
            <a:endParaRPr lang="de-AT" sz="1800" kern="150" dirty="0">
              <a:ea typeface="Aptos" panose="020B0004020202020204" pitchFamily="34" charset="0"/>
              <a:cs typeface="Times New Roman" panose="02020603050405020304" pitchFamily="18" charset="0"/>
            </a:endParaRPr>
          </a:p>
          <a:p>
            <a:pPr marL="0" indent="0">
              <a:spcAft>
                <a:spcPts val="800"/>
              </a:spcAft>
              <a:buNone/>
              <a:tabLst>
                <a:tab pos="6010275" algn="r"/>
              </a:tabLst>
            </a:pPr>
            <a:r>
              <a:rPr lang="de-AT" sz="1800" b="1" kern="150" dirty="0">
                <a:solidFill>
                  <a:srgbClr val="000000"/>
                </a:solidFill>
                <a:cs typeface="Times New Roman" panose="02020603050405020304" pitchFamily="18" charset="0"/>
              </a:rPr>
              <a:t>Biomasse</a:t>
            </a:r>
            <a:br>
              <a:rPr lang="de-AT" sz="1800" b="1" kern="150" dirty="0">
                <a:solidFill>
                  <a:srgbClr val="000000"/>
                </a:solidFill>
                <a:cs typeface="Times New Roman" panose="02020603050405020304" pitchFamily="18" charset="0"/>
              </a:rPr>
            </a:br>
            <a:br>
              <a:rPr lang="de-AT" sz="1800" b="1" kern="150" dirty="0">
                <a:solidFill>
                  <a:srgbClr val="000000"/>
                </a:solidFill>
                <a:cs typeface="Times New Roman" panose="02020603050405020304" pitchFamily="18" charset="0"/>
              </a:rPr>
            </a:br>
            <a:r>
              <a:rPr lang="de-AT" b="1" kern="150" dirty="0">
                <a:solidFill>
                  <a:srgbClr val="000000"/>
                </a:solidFill>
                <a:cs typeface="Times New Roman" panose="02020603050405020304" pitchFamily="18" charset="0"/>
              </a:rPr>
              <a:t>+ </a:t>
            </a:r>
            <a:r>
              <a:rPr lang="de-AT" kern="150" dirty="0">
                <a:solidFill>
                  <a:srgbClr val="000000"/>
                </a:solidFill>
                <a:cs typeface="Times New Roman" panose="02020603050405020304" pitchFamily="18" charset="0"/>
              </a:rPr>
              <a:t>erneuerbare Energiequelle</a:t>
            </a:r>
            <a:br>
              <a:rPr lang="de-AT" kern="150" dirty="0">
                <a:solidFill>
                  <a:srgbClr val="000000"/>
                </a:solidFill>
                <a:cs typeface="Times New Roman" panose="02020603050405020304" pitchFamily="18" charset="0"/>
              </a:rPr>
            </a:br>
            <a:r>
              <a:rPr lang="de-AT" b="1" kern="150" dirty="0">
                <a:solidFill>
                  <a:srgbClr val="000000"/>
                </a:solidFill>
                <a:cs typeface="Times New Roman" panose="02020603050405020304" pitchFamily="18" charset="0"/>
              </a:rPr>
              <a:t>+</a:t>
            </a:r>
            <a:r>
              <a:rPr lang="de-AT" kern="150" dirty="0">
                <a:solidFill>
                  <a:srgbClr val="000000"/>
                </a:solidFill>
                <a:cs typeface="Times New Roman" panose="02020603050405020304" pitchFamily="18" charset="0"/>
              </a:rPr>
              <a:t> vielseitig (Strom, Wärme, Treibstoff)</a:t>
            </a:r>
            <a:br>
              <a:rPr lang="de-AT" kern="150" dirty="0">
                <a:solidFill>
                  <a:srgbClr val="000000"/>
                </a:solidFill>
                <a:cs typeface="Times New Roman" panose="02020603050405020304" pitchFamily="18" charset="0"/>
              </a:rPr>
            </a:br>
            <a:r>
              <a:rPr lang="de-AT" b="1" kern="150" dirty="0">
                <a:solidFill>
                  <a:srgbClr val="000000"/>
                </a:solidFill>
                <a:cs typeface="Times New Roman" panose="02020603050405020304" pitchFamily="18" charset="0"/>
              </a:rPr>
              <a:t>+</a:t>
            </a:r>
            <a:r>
              <a:rPr lang="de-AT" kern="150" dirty="0">
                <a:solidFill>
                  <a:srgbClr val="000000"/>
                </a:solidFill>
                <a:cs typeface="Times New Roman" panose="02020603050405020304" pitchFamily="18" charset="0"/>
              </a:rPr>
              <a:t> Energiespeicher durch Lagerung von Holz</a:t>
            </a:r>
            <a:br>
              <a:rPr lang="de-AT" kern="150" dirty="0">
                <a:solidFill>
                  <a:srgbClr val="000000"/>
                </a:solidFill>
                <a:cs typeface="Times New Roman" panose="02020603050405020304" pitchFamily="18" charset="0"/>
              </a:rPr>
            </a:br>
            <a:r>
              <a:rPr lang="de-AT" b="1" kern="150" dirty="0">
                <a:solidFill>
                  <a:srgbClr val="000000"/>
                </a:solidFill>
                <a:cs typeface="Times New Roman" panose="02020603050405020304" pitchFamily="18" charset="0"/>
              </a:rPr>
              <a:t>+</a:t>
            </a:r>
            <a:r>
              <a:rPr lang="de-AT" kern="150" dirty="0">
                <a:solidFill>
                  <a:srgbClr val="000000"/>
                </a:solidFill>
                <a:cs typeface="Times New Roman" panose="02020603050405020304" pitchFamily="18" charset="0"/>
              </a:rPr>
              <a:t> kann Abfallprodukte nutzen</a:t>
            </a:r>
            <a:br>
              <a:rPr lang="de-AT" kern="150" dirty="0">
                <a:solidFill>
                  <a:srgbClr val="000000"/>
                </a:solidFill>
                <a:cs typeface="Times New Roman" panose="02020603050405020304" pitchFamily="18" charset="0"/>
              </a:rPr>
            </a:br>
            <a:br>
              <a:rPr lang="de-AT" kern="150" dirty="0">
                <a:solidFill>
                  <a:srgbClr val="000000"/>
                </a:solidFill>
                <a:cs typeface="Times New Roman" panose="02020603050405020304" pitchFamily="18" charset="0"/>
              </a:rPr>
            </a:br>
            <a:r>
              <a:rPr lang="de-AT" b="1" kern="150" dirty="0">
                <a:solidFill>
                  <a:srgbClr val="000000"/>
                </a:solidFill>
                <a:cs typeface="Times New Roman" panose="02020603050405020304" pitchFamily="18" charset="0"/>
              </a:rPr>
              <a:t>-</a:t>
            </a:r>
            <a:r>
              <a:rPr lang="de-AT" kern="150" dirty="0">
                <a:solidFill>
                  <a:srgbClr val="000000"/>
                </a:solidFill>
                <a:cs typeface="Times New Roman" panose="02020603050405020304" pitchFamily="18" charset="0"/>
              </a:rPr>
              <a:t> Abholzung und Verlust von Biodiversität bei unsachgemäßer Nutzung</a:t>
            </a:r>
          </a:p>
        </p:txBody>
      </p:sp>
      <p:sp>
        <p:nvSpPr>
          <p:cNvPr id="5" name="Textplatzhalter 4">
            <a:extLst>
              <a:ext uri="{FF2B5EF4-FFF2-40B4-BE49-F238E27FC236}">
                <a16:creationId xmlns:a16="http://schemas.microsoft.com/office/drawing/2014/main" id="{2D350287-E9A1-CF29-4B38-A4B83E5151BB}"/>
              </a:ext>
            </a:extLst>
          </p:cNvPr>
          <p:cNvSpPr>
            <a:spLocks noGrp="1"/>
          </p:cNvSpPr>
          <p:nvPr>
            <p:ph type="body" sz="quarter" idx="21"/>
          </p:nvPr>
        </p:nvSpPr>
        <p:spPr/>
        <p:txBody>
          <a:bodyPr/>
          <a:lstStyle/>
          <a:p>
            <a:r>
              <a:rPr lang="de-AT" dirty="0"/>
              <a:t>Bilder: Shutterstock und </a:t>
            </a:r>
            <a:r>
              <a:rPr lang="de-AT" dirty="0" err="1"/>
              <a:t>Pixabay</a:t>
            </a:r>
            <a:endParaRPr lang="de-AT" dirty="0"/>
          </a:p>
          <a:p>
            <a:endParaRPr lang="de-AT" dirty="0"/>
          </a:p>
        </p:txBody>
      </p:sp>
    </p:spTree>
    <p:extLst>
      <p:ext uri="{BB962C8B-B14F-4D97-AF65-F5344CB8AC3E}">
        <p14:creationId xmlns:p14="http://schemas.microsoft.com/office/powerpoint/2010/main" val="3800639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1373E58A-C9F4-5A01-3A22-3BDA8B99AF89}"/>
              </a:ext>
            </a:extLst>
          </p:cNvPr>
          <p:cNvSpPr>
            <a:spLocks noGrp="1"/>
          </p:cNvSpPr>
          <p:nvPr>
            <p:ph type="sldNum" sz="quarter" idx="18"/>
          </p:nvPr>
        </p:nvSpPr>
        <p:spPr/>
        <p:txBody>
          <a:bodyPr/>
          <a:lstStyle/>
          <a:p>
            <a:fld id="{6308C19C-4CAF-4806-ACB2-0C201BA44AAE}" type="slidenum">
              <a:rPr lang="de-AT" smtClean="0"/>
              <a:pPr/>
              <a:t>22</a:t>
            </a:fld>
            <a:endParaRPr lang="de-AT" dirty="0"/>
          </a:p>
        </p:txBody>
      </p:sp>
      <p:sp>
        <p:nvSpPr>
          <p:cNvPr id="11" name="Titel 10">
            <a:extLst>
              <a:ext uri="{FF2B5EF4-FFF2-40B4-BE49-F238E27FC236}">
                <a16:creationId xmlns:a16="http://schemas.microsoft.com/office/drawing/2014/main" id="{697DDB78-13CA-ABC7-B6C7-0390874A0763}"/>
              </a:ext>
            </a:extLst>
          </p:cNvPr>
          <p:cNvSpPr>
            <a:spLocks noGrp="1"/>
          </p:cNvSpPr>
          <p:nvPr>
            <p:ph type="title"/>
          </p:nvPr>
        </p:nvSpPr>
        <p:spPr/>
        <p:txBody>
          <a:bodyPr/>
          <a:lstStyle/>
          <a:p>
            <a:r>
              <a:rPr lang="de-DE" dirty="0"/>
              <a:t>Wo verbrauchen wir im Laufe des Tages Energie?</a:t>
            </a:r>
            <a:endParaRPr lang="de-AT" dirty="0"/>
          </a:p>
        </p:txBody>
      </p:sp>
      <p:sp>
        <p:nvSpPr>
          <p:cNvPr id="2" name="Datumsplatzhalter 1">
            <a:extLst>
              <a:ext uri="{FF2B5EF4-FFF2-40B4-BE49-F238E27FC236}">
                <a16:creationId xmlns:a16="http://schemas.microsoft.com/office/drawing/2014/main" id="{8C6BC9C1-3929-8CEF-4AB8-E523B5240B23}"/>
              </a:ext>
            </a:extLst>
          </p:cNvPr>
          <p:cNvSpPr>
            <a:spLocks noGrp="1"/>
          </p:cNvSpPr>
          <p:nvPr>
            <p:ph type="dt" sz="half" idx="17"/>
          </p:nvPr>
        </p:nvSpPr>
        <p:spPr/>
        <p:txBody>
          <a:bodyPr/>
          <a:lstStyle/>
          <a:p>
            <a:fld id="{4C775A08-4435-493A-A1D2-541769005006}" type="datetime2">
              <a:rPr lang="de-AT" smtClean="0"/>
              <a:t>Mittwoch, 9. April 2025</a:t>
            </a:fld>
            <a:endParaRPr lang="de-AT" dirty="0"/>
          </a:p>
        </p:txBody>
      </p:sp>
    </p:spTree>
    <p:extLst>
      <p:ext uri="{BB962C8B-B14F-4D97-AF65-F5344CB8AC3E}">
        <p14:creationId xmlns:p14="http://schemas.microsoft.com/office/powerpoint/2010/main" val="37571421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E014AEC-5C5C-EC1C-3DA6-491FB8589062}"/>
              </a:ext>
            </a:extLst>
          </p:cNvPr>
          <p:cNvSpPr>
            <a:spLocks noGrp="1"/>
          </p:cNvSpPr>
          <p:nvPr>
            <p:ph type="title"/>
          </p:nvPr>
        </p:nvSpPr>
        <p:spPr/>
        <p:txBody>
          <a:bodyPr/>
          <a:lstStyle/>
          <a:p>
            <a:r>
              <a:rPr lang="de-AT" dirty="0"/>
              <a:t>Wo verbrauchen wir Energie?</a:t>
            </a:r>
          </a:p>
        </p:txBody>
      </p:sp>
      <p:sp>
        <p:nvSpPr>
          <p:cNvPr id="6" name="Inhaltsplatzhalter 5">
            <a:extLst>
              <a:ext uri="{FF2B5EF4-FFF2-40B4-BE49-F238E27FC236}">
                <a16:creationId xmlns:a16="http://schemas.microsoft.com/office/drawing/2014/main" id="{4EC4BCC3-4345-A9EB-28E3-01F87CBCC34F}"/>
              </a:ext>
            </a:extLst>
          </p:cNvPr>
          <p:cNvSpPr>
            <a:spLocks noGrp="1"/>
          </p:cNvSpPr>
          <p:nvPr>
            <p:ph sz="quarter" idx="12"/>
          </p:nvPr>
        </p:nvSpPr>
        <p:spPr/>
        <p:txBody>
          <a:bodyPr/>
          <a:lstStyle/>
          <a:p>
            <a:r>
              <a:rPr lang="de-DE" dirty="0"/>
              <a:t>Licht (Strom)</a:t>
            </a:r>
          </a:p>
          <a:p>
            <a:r>
              <a:rPr lang="de-DE" dirty="0"/>
              <a:t>Kaffeemaschine (Strom)</a:t>
            </a:r>
          </a:p>
          <a:p>
            <a:r>
              <a:rPr lang="de-DE" dirty="0"/>
              <a:t>Duschen (Wärme)</a:t>
            </a:r>
          </a:p>
          <a:p>
            <a:r>
              <a:rPr lang="de-DE" dirty="0"/>
              <a:t>Bus (Mobilität)</a:t>
            </a:r>
          </a:p>
          <a:p>
            <a:r>
              <a:rPr lang="de-DE" dirty="0"/>
              <a:t>Tablet (Strom)</a:t>
            </a:r>
          </a:p>
          <a:p>
            <a:r>
              <a:rPr lang="de-DE" dirty="0"/>
              <a:t>Mittagessen (Strom/Wärme)</a:t>
            </a:r>
          </a:p>
          <a:p>
            <a:r>
              <a:rPr lang="de-DE" dirty="0"/>
              <a:t>Handy (Strom)</a:t>
            </a:r>
          </a:p>
          <a:p>
            <a:r>
              <a:rPr lang="de-DE" dirty="0"/>
              <a:t>….</a:t>
            </a:r>
          </a:p>
          <a:p>
            <a:pPr marL="0" indent="0">
              <a:buNone/>
            </a:pPr>
            <a:endParaRPr lang="de-DE" dirty="0"/>
          </a:p>
        </p:txBody>
      </p:sp>
      <p:sp>
        <p:nvSpPr>
          <p:cNvPr id="3" name="Foliennummernplatzhalter 2">
            <a:extLst>
              <a:ext uri="{FF2B5EF4-FFF2-40B4-BE49-F238E27FC236}">
                <a16:creationId xmlns:a16="http://schemas.microsoft.com/office/drawing/2014/main" id="{292443FB-1A07-7408-682B-594F101CA083}"/>
              </a:ext>
            </a:extLst>
          </p:cNvPr>
          <p:cNvSpPr>
            <a:spLocks noGrp="1"/>
          </p:cNvSpPr>
          <p:nvPr>
            <p:ph type="sldNum" sz="quarter" idx="14"/>
          </p:nvPr>
        </p:nvSpPr>
        <p:spPr/>
        <p:txBody>
          <a:bodyPr/>
          <a:lstStyle/>
          <a:p>
            <a:fld id="{6308C19C-4CAF-4806-ACB2-0C201BA44AAE}" type="slidenum">
              <a:rPr lang="de-AT" smtClean="0"/>
              <a:pPr/>
              <a:t>23</a:t>
            </a:fld>
            <a:endParaRPr lang="de-AT" dirty="0"/>
          </a:p>
        </p:txBody>
      </p:sp>
      <p:sp>
        <p:nvSpPr>
          <p:cNvPr id="2" name="Datumsplatzhalter 1">
            <a:extLst>
              <a:ext uri="{FF2B5EF4-FFF2-40B4-BE49-F238E27FC236}">
                <a16:creationId xmlns:a16="http://schemas.microsoft.com/office/drawing/2014/main" id="{5CAAD5D9-576F-F4A7-5526-51D355E355BB}"/>
              </a:ext>
            </a:extLst>
          </p:cNvPr>
          <p:cNvSpPr>
            <a:spLocks noGrp="1"/>
          </p:cNvSpPr>
          <p:nvPr>
            <p:ph type="dt" sz="half" idx="13"/>
          </p:nvPr>
        </p:nvSpPr>
        <p:spPr/>
        <p:txBody>
          <a:bodyPr/>
          <a:lstStyle/>
          <a:p>
            <a:fld id="{8E0743DC-89B6-41D7-BC3A-87F491ED3EBF}" type="datetime2">
              <a:rPr lang="de-AT" smtClean="0"/>
              <a:t>Mittwoch, 9. April 2025</a:t>
            </a:fld>
            <a:endParaRPr lang="de-AT" dirty="0"/>
          </a:p>
        </p:txBody>
      </p:sp>
    </p:spTree>
    <p:extLst>
      <p:ext uri="{BB962C8B-B14F-4D97-AF65-F5344CB8AC3E}">
        <p14:creationId xmlns:p14="http://schemas.microsoft.com/office/powerpoint/2010/main" val="13995959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34FA8-3AE0-AB1A-B220-45750B200E23}"/>
            </a:ext>
          </a:extLst>
        </p:cNvPr>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B20ECCC-6A07-94EF-BA8D-2DB15AF5FFF3}"/>
              </a:ext>
            </a:extLst>
          </p:cNvPr>
          <p:cNvSpPr>
            <a:spLocks noGrp="1"/>
          </p:cNvSpPr>
          <p:nvPr>
            <p:ph type="sldNum" sz="quarter" idx="18"/>
          </p:nvPr>
        </p:nvSpPr>
        <p:spPr/>
        <p:txBody>
          <a:bodyPr/>
          <a:lstStyle/>
          <a:p>
            <a:fld id="{6308C19C-4CAF-4806-ACB2-0C201BA44AAE}" type="slidenum">
              <a:rPr lang="de-AT" smtClean="0"/>
              <a:pPr/>
              <a:t>24</a:t>
            </a:fld>
            <a:endParaRPr lang="de-AT" dirty="0"/>
          </a:p>
        </p:txBody>
      </p:sp>
      <p:sp>
        <p:nvSpPr>
          <p:cNvPr id="11" name="Titel 10">
            <a:extLst>
              <a:ext uri="{FF2B5EF4-FFF2-40B4-BE49-F238E27FC236}">
                <a16:creationId xmlns:a16="http://schemas.microsoft.com/office/drawing/2014/main" id="{2429C5D9-0C5D-8420-7E16-12624F039A91}"/>
              </a:ext>
            </a:extLst>
          </p:cNvPr>
          <p:cNvSpPr>
            <a:spLocks noGrp="1"/>
          </p:cNvSpPr>
          <p:nvPr>
            <p:ph type="title"/>
          </p:nvPr>
        </p:nvSpPr>
        <p:spPr/>
        <p:txBody>
          <a:bodyPr/>
          <a:lstStyle/>
          <a:p>
            <a:r>
              <a:rPr lang="de-DE" dirty="0"/>
              <a:t>Unser Beitrag zu TIROL 2050 energieautonom…</a:t>
            </a:r>
            <a:endParaRPr lang="de-AT" dirty="0"/>
          </a:p>
        </p:txBody>
      </p:sp>
      <p:sp>
        <p:nvSpPr>
          <p:cNvPr id="2" name="Datumsplatzhalter 1">
            <a:extLst>
              <a:ext uri="{FF2B5EF4-FFF2-40B4-BE49-F238E27FC236}">
                <a16:creationId xmlns:a16="http://schemas.microsoft.com/office/drawing/2014/main" id="{EA26CB3D-F027-E1C5-7A77-7E8A99832165}"/>
              </a:ext>
            </a:extLst>
          </p:cNvPr>
          <p:cNvSpPr>
            <a:spLocks noGrp="1"/>
          </p:cNvSpPr>
          <p:nvPr>
            <p:ph type="dt" sz="half" idx="17"/>
          </p:nvPr>
        </p:nvSpPr>
        <p:spPr/>
        <p:txBody>
          <a:bodyPr/>
          <a:lstStyle/>
          <a:p>
            <a:fld id="{D22D0C66-2DB9-4671-B836-63780B2963A7}" type="datetime2">
              <a:rPr lang="de-AT" smtClean="0"/>
              <a:t>Mittwoch, 9. April 2025</a:t>
            </a:fld>
            <a:endParaRPr lang="de-AT" dirty="0"/>
          </a:p>
        </p:txBody>
      </p:sp>
    </p:spTree>
    <p:extLst>
      <p:ext uri="{BB962C8B-B14F-4D97-AF65-F5344CB8AC3E}">
        <p14:creationId xmlns:p14="http://schemas.microsoft.com/office/powerpoint/2010/main" val="39937053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5F9265-5CE2-87A7-C740-14DECC5A594F}"/>
              </a:ext>
            </a:extLst>
          </p:cNvPr>
          <p:cNvSpPr>
            <a:spLocks noGrp="1"/>
          </p:cNvSpPr>
          <p:nvPr>
            <p:ph type="title"/>
          </p:nvPr>
        </p:nvSpPr>
        <p:spPr/>
        <p:txBody>
          <a:bodyPr/>
          <a:lstStyle/>
          <a:p>
            <a:r>
              <a:rPr lang="de-DE" dirty="0"/>
              <a:t>Wie soll unser Strom erzeugt werden?</a:t>
            </a:r>
            <a:br>
              <a:rPr lang="de-DE" dirty="0"/>
            </a:br>
            <a:endParaRPr lang="de-AT" dirty="0"/>
          </a:p>
        </p:txBody>
      </p:sp>
      <p:sp>
        <p:nvSpPr>
          <p:cNvPr id="4" name="Foliennummernplatzhalter 3">
            <a:extLst>
              <a:ext uri="{FF2B5EF4-FFF2-40B4-BE49-F238E27FC236}">
                <a16:creationId xmlns:a16="http://schemas.microsoft.com/office/drawing/2014/main" id="{0B8E32F0-5CEB-6ED1-82DC-530DD75ACE15}"/>
              </a:ext>
            </a:extLst>
          </p:cNvPr>
          <p:cNvSpPr>
            <a:spLocks noGrp="1"/>
          </p:cNvSpPr>
          <p:nvPr>
            <p:ph type="sldNum" sz="quarter" idx="14"/>
          </p:nvPr>
        </p:nvSpPr>
        <p:spPr/>
        <p:txBody>
          <a:bodyPr/>
          <a:lstStyle/>
          <a:p>
            <a:fld id="{6308C19C-4CAF-4806-ACB2-0C201BA44AAE}" type="slidenum">
              <a:rPr lang="de-AT" smtClean="0"/>
              <a:pPr/>
              <a:t>25</a:t>
            </a:fld>
            <a:endParaRPr lang="de-AT" dirty="0"/>
          </a:p>
        </p:txBody>
      </p:sp>
      <p:pic>
        <p:nvPicPr>
          <p:cNvPr id="6" name="Inhaltsplatzhalter 5">
            <a:extLst>
              <a:ext uri="{FF2B5EF4-FFF2-40B4-BE49-F238E27FC236}">
                <a16:creationId xmlns:a16="http://schemas.microsoft.com/office/drawing/2014/main" id="{1E76D6C8-DDE8-C63E-BA9D-4B9A978676F8}"/>
              </a:ext>
            </a:extLst>
          </p:cNvPr>
          <p:cNvPicPr>
            <a:picLocks noGrp="1" noChangeAspect="1"/>
          </p:cNvPicPr>
          <p:nvPr>
            <p:ph sz="quarter" idx="12"/>
          </p:nvPr>
        </p:nvPicPr>
        <p:blipFill>
          <a:blip r:embed="rId3" cstate="print">
            <a:extLst>
              <a:ext uri="{28A0092B-C50C-407E-A947-70E740481C1C}">
                <a14:useLocalDpi xmlns:a14="http://schemas.microsoft.com/office/drawing/2010/main"/>
              </a:ext>
            </a:extLst>
          </a:blip>
          <a:srcRect/>
          <a:stretch/>
        </p:blipFill>
        <p:spPr>
          <a:xfrm>
            <a:off x="619200" y="1698625"/>
            <a:ext cx="3067346" cy="4360863"/>
          </a:xfrm>
          <a:prstGeom prst="rect">
            <a:avLst/>
          </a:prstGeom>
        </p:spPr>
      </p:pic>
      <p:pic>
        <p:nvPicPr>
          <p:cNvPr id="7" name="Grafik 6">
            <a:extLst>
              <a:ext uri="{FF2B5EF4-FFF2-40B4-BE49-F238E27FC236}">
                <a16:creationId xmlns:a16="http://schemas.microsoft.com/office/drawing/2014/main" id="{9D519EB1-14FC-217D-AA79-FDB6C0545ED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775954" y="1698625"/>
            <a:ext cx="3083466" cy="4360863"/>
          </a:xfrm>
          <a:prstGeom prst="rect">
            <a:avLst/>
          </a:prstGeom>
        </p:spPr>
      </p:pic>
      <p:sp>
        <p:nvSpPr>
          <p:cNvPr id="3" name="Datumsplatzhalter 2">
            <a:extLst>
              <a:ext uri="{FF2B5EF4-FFF2-40B4-BE49-F238E27FC236}">
                <a16:creationId xmlns:a16="http://schemas.microsoft.com/office/drawing/2014/main" id="{4E1C9D09-A350-13CD-4924-CF8A020AE149}"/>
              </a:ext>
            </a:extLst>
          </p:cNvPr>
          <p:cNvSpPr>
            <a:spLocks noGrp="1"/>
          </p:cNvSpPr>
          <p:nvPr>
            <p:ph type="dt" sz="half" idx="13"/>
          </p:nvPr>
        </p:nvSpPr>
        <p:spPr/>
        <p:txBody>
          <a:bodyPr/>
          <a:lstStyle/>
          <a:p>
            <a:fld id="{DF7B8922-6B2E-491B-81DC-0FB9015C8A2C}" type="datetime2">
              <a:rPr lang="de-AT" smtClean="0"/>
              <a:t>Mittwoch, 9. April 2025</a:t>
            </a:fld>
            <a:endParaRPr lang="de-AT" dirty="0"/>
          </a:p>
        </p:txBody>
      </p:sp>
      <p:sp>
        <p:nvSpPr>
          <p:cNvPr id="9" name="Textplatzhalter 5">
            <a:extLst>
              <a:ext uri="{FF2B5EF4-FFF2-40B4-BE49-F238E27FC236}">
                <a16:creationId xmlns:a16="http://schemas.microsoft.com/office/drawing/2014/main" id="{9ED4D1DA-1193-A694-20BE-54DE1A623F83}"/>
              </a:ext>
            </a:extLst>
          </p:cNvPr>
          <p:cNvSpPr txBox="1">
            <a:spLocks/>
          </p:cNvSpPr>
          <p:nvPr/>
        </p:nvSpPr>
        <p:spPr>
          <a:xfrm>
            <a:off x="2257262" y="6368400"/>
            <a:ext cx="2967037" cy="180000"/>
          </a:xfrm>
          <a:prstGeom prst="rect">
            <a:avLst/>
          </a:prstGeom>
        </p:spPr>
        <p:txBody>
          <a:bodyPr vert="horz" lIns="0" tIns="0" rIns="0" bIns="0" rtlCol="0" anchor="ctr" anchorCtr="0"/>
          <a:lstStyle>
            <a:defPPr>
              <a:defRPr lang="de-DE"/>
            </a:defPPr>
            <a:lvl1pPr>
              <a:defRPr sz="800">
                <a:solidFill>
                  <a:schemeClr val="tx1">
                    <a:tint val="75000"/>
                  </a:schemeClr>
                </a:solidFill>
                <a:latin typeface="Georgia" panose="02040502050405020303" pitchFamily="18" charset="0"/>
                <a:cs typeface="Arial" panose="020B0604020202020204" pitchFamily="34" charset="0"/>
              </a:defRPr>
            </a:lvl1pPr>
            <a:lvl2pPr marL="180000" indent="144000" algn="l" defTabSz="914377" rtl="0" eaLnBrk="1" latinLnBrk="0" hangingPunct="1">
              <a:lnSpc>
                <a:spcPct val="90000"/>
              </a:lnSpc>
              <a:spcBef>
                <a:spcPts val="500"/>
              </a:spcBef>
              <a:buClr>
                <a:schemeClr val="tx2"/>
              </a:buClr>
              <a:buSzPct val="90000"/>
              <a:buFont typeface=".AppleSystemUIFont" charset="0"/>
              <a:buChar char="&gt;"/>
              <a:defRPr sz="1400" b="0" i="0" kern="1200">
                <a:solidFill>
                  <a:schemeClr val="tx1"/>
                </a:solidFill>
                <a:latin typeface="Georgia" panose="02040502050405020303" pitchFamily="18" charset="0"/>
                <a:ea typeface="Cambria" charset="0"/>
                <a:cs typeface="Arial" panose="020B0604020202020204" pitchFamily="34" charset="0"/>
              </a:defRPr>
            </a:lvl2pPr>
            <a:lvl3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3pPr>
            <a:lvl4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4pPr>
            <a:lvl5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baseline="0">
                <a:solidFill>
                  <a:schemeClr val="tx1"/>
                </a:solidFill>
                <a:latin typeface="Georgia" panose="02040502050405020303" pitchFamily="18" charset="0"/>
                <a:ea typeface="Cambria" charset="0"/>
                <a:cs typeface="Arial" panose="020B0604020202020204" pitchFamily="34"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de-AT" dirty="0"/>
              <a:t>Bild: </a:t>
            </a:r>
            <a:r>
              <a:rPr lang="de-AT" sz="800" dirty="0">
                <a:effectLst/>
                <a:latin typeface="Georgia" panose="02040502050405020303" pitchFamily="18" charset="0"/>
                <a:ea typeface="Times New Roman" panose="02020603050405020304" pitchFamily="18" charset="0"/>
                <a:cs typeface="Aptos" panose="020B0004020202020204" pitchFamily="34" charset="0"/>
              </a:rPr>
              <a:t>Lilli </a:t>
            </a:r>
            <a:r>
              <a:rPr lang="de-AT" sz="800" dirty="0" err="1">
                <a:effectLst/>
                <a:latin typeface="Georgia" panose="02040502050405020303" pitchFamily="18" charset="0"/>
                <a:ea typeface="Times New Roman" panose="02020603050405020304" pitchFamily="18" charset="0"/>
                <a:cs typeface="Aptos" panose="020B0004020202020204" pitchFamily="34" charset="0"/>
              </a:rPr>
              <a:t>L’Arronge</a:t>
            </a:r>
            <a:endParaRPr lang="de-AT" dirty="0"/>
          </a:p>
        </p:txBody>
      </p:sp>
    </p:spTree>
    <p:extLst>
      <p:ext uri="{BB962C8B-B14F-4D97-AF65-F5344CB8AC3E}">
        <p14:creationId xmlns:p14="http://schemas.microsoft.com/office/powerpoint/2010/main" val="3077112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88048-52BD-6317-1C92-2967EE466C3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594EFB4-CEC4-B4EE-67E2-EBBB7ED51996}"/>
              </a:ext>
            </a:extLst>
          </p:cNvPr>
          <p:cNvSpPr>
            <a:spLocks noGrp="1"/>
          </p:cNvSpPr>
          <p:nvPr>
            <p:ph type="title"/>
          </p:nvPr>
        </p:nvSpPr>
        <p:spPr/>
        <p:txBody>
          <a:bodyPr/>
          <a:lstStyle/>
          <a:p>
            <a:r>
              <a:rPr lang="de-AT" dirty="0"/>
              <a:t>Wie können wir energiebewusst wohnen?</a:t>
            </a:r>
          </a:p>
        </p:txBody>
      </p:sp>
      <p:sp>
        <p:nvSpPr>
          <p:cNvPr id="4" name="Foliennummernplatzhalter 3">
            <a:extLst>
              <a:ext uri="{FF2B5EF4-FFF2-40B4-BE49-F238E27FC236}">
                <a16:creationId xmlns:a16="http://schemas.microsoft.com/office/drawing/2014/main" id="{864E959C-C258-099B-6AE8-66D812A17102}"/>
              </a:ext>
            </a:extLst>
          </p:cNvPr>
          <p:cNvSpPr>
            <a:spLocks noGrp="1"/>
          </p:cNvSpPr>
          <p:nvPr>
            <p:ph type="sldNum" sz="quarter" idx="14"/>
          </p:nvPr>
        </p:nvSpPr>
        <p:spPr/>
        <p:txBody>
          <a:bodyPr/>
          <a:lstStyle/>
          <a:p>
            <a:fld id="{6308C19C-4CAF-4806-ACB2-0C201BA44AAE}" type="slidenum">
              <a:rPr lang="de-AT" smtClean="0"/>
              <a:pPr/>
              <a:t>26</a:t>
            </a:fld>
            <a:endParaRPr lang="de-AT" dirty="0"/>
          </a:p>
        </p:txBody>
      </p:sp>
      <p:pic>
        <p:nvPicPr>
          <p:cNvPr id="8" name="Grafik 7">
            <a:extLst>
              <a:ext uri="{FF2B5EF4-FFF2-40B4-BE49-F238E27FC236}">
                <a16:creationId xmlns:a16="http://schemas.microsoft.com/office/drawing/2014/main" id="{EC3816A3-C885-89BD-F77D-D0FC1EDB4E4A}"/>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19200" y="1711740"/>
            <a:ext cx="4601560" cy="4334633"/>
          </a:xfrm>
          <a:prstGeom prst="rect">
            <a:avLst/>
          </a:prstGeom>
        </p:spPr>
      </p:pic>
      <p:pic>
        <p:nvPicPr>
          <p:cNvPr id="11" name="Grafik 10">
            <a:extLst>
              <a:ext uri="{FF2B5EF4-FFF2-40B4-BE49-F238E27FC236}">
                <a16:creationId xmlns:a16="http://schemas.microsoft.com/office/drawing/2014/main" id="{5BCECE58-BF38-FE5F-20A6-E90866D9D589}"/>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5312050" y="1703491"/>
            <a:ext cx="4624238" cy="4355997"/>
          </a:xfrm>
          <a:prstGeom prst="rect">
            <a:avLst/>
          </a:prstGeom>
        </p:spPr>
      </p:pic>
      <p:sp>
        <p:nvSpPr>
          <p:cNvPr id="5" name="Datumsplatzhalter 4">
            <a:extLst>
              <a:ext uri="{FF2B5EF4-FFF2-40B4-BE49-F238E27FC236}">
                <a16:creationId xmlns:a16="http://schemas.microsoft.com/office/drawing/2014/main" id="{3B314FD5-DEEB-B496-2DB7-F44EA8D37D1F}"/>
              </a:ext>
            </a:extLst>
          </p:cNvPr>
          <p:cNvSpPr>
            <a:spLocks noGrp="1"/>
          </p:cNvSpPr>
          <p:nvPr>
            <p:ph type="dt" sz="half" idx="13"/>
          </p:nvPr>
        </p:nvSpPr>
        <p:spPr/>
        <p:txBody>
          <a:bodyPr/>
          <a:lstStyle/>
          <a:p>
            <a:fld id="{EC8F2968-5455-4F5D-9C07-704379DC1B0E}" type="datetime2">
              <a:rPr lang="de-AT" smtClean="0"/>
              <a:t>Mittwoch, 9. April 2025</a:t>
            </a:fld>
            <a:endParaRPr lang="de-AT" dirty="0"/>
          </a:p>
        </p:txBody>
      </p:sp>
      <p:sp>
        <p:nvSpPr>
          <p:cNvPr id="6" name="Textplatzhalter 5">
            <a:extLst>
              <a:ext uri="{FF2B5EF4-FFF2-40B4-BE49-F238E27FC236}">
                <a16:creationId xmlns:a16="http://schemas.microsoft.com/office/drawing/2014/main" id="{231078B9-C41E-4229-8E4A-459D12BD1901}"/>
              </a:ext>
            </a:extLst>
          </p:cNvPr>
          <p:cNvSpPr txBox="1">
            <a:spLocks/>
          </p:cNvSpPr>
          <p:nvPr/>
        </p:nvSpPr>
        <p:spPr>
          <a:xfrm>
            <a:off x="2257262" y="6368400"/>
            <a:ext cx="2967037" cy="180000"/>
          </a:xfrm>
          <a:prstGeom prst="rect">
            <a:avLst/>
          </a:prstGeom>
        </p:spPr>
        <p:txBody>
          <a:bodyPr vert="horz" lIns="0" tIns="0" rIns="0" bIns="0" rtlCol="0" anchor="ctr" anchorCtr="0"/>
          <a:lstStyle>
            <a:defPPr>
              <a:defRPr lang="de-DE"/>
            </a:defPPr>
            <a:lvl1pPr>
              <a:defRPr sz="800">
                <a:solidFill>
                  <a:schemeClr val="tx1">
                    <a:tint val="75000"/>
                  </a:schemeClr>
                </a:solidFill>
                <a:latin typeface="Georgia" panose="02040502050405020303" pitchFamily="18" charset="0"/>
                <a:cs typeface="Arial" panose="020B0604020202020204" pitchFamily="34" charset="0"/>
              </a:defRPr>
            </a:lvl1pPr>
            <a:lvl2pPr marL="180000" indent="144000" algn="l" defTabSz="914377" rtl="0" eaLnBrk="1" latinLnBrk="0" hangingPunct="1">
              <a:lnSpc>
                <a:spcPct val="90000"/>
              </a:lnSpc>
              <a:spcBef>
                <a:spcPts val="500"/>
              </a:spcBef>
              <a:buClr>
                <a:schemeClr val="tx2"/>
              </a:buClr>
              <a:buSzPct val="90000"/>
              <a:buFont typeface=".AppleSystemUIFont" charset="0"/>
              <a:buChar char="&gt;"/>
              <a:defRPr sz="1400" b="0" i="0" kern="1200">
                <a:solidFill>
                  <a:schemeClr val="tx1"/>
                </a:solidFill>
                <a:latin typeface="Georgia" panose="02040502050405020303" pitchFamily="18" charset="0"/>
                <a:ea typeface="Cambria" charset="0"/>
                <a:cs typeface="Arial" panose="020B0604020202020204" pitchFamily="34" charset="0"/>
              </a:defRPr>
            </a:lvl2pPr>
            <a:lvl3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3pPr>
            <a:lvl4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4pPr>
            <a:lvl5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baseline="0">
                <a:solidFill>
                  <a:schemeClr val="tx1"/>
                </a:solidFill>
                <a:latin typeface="Georgia" panose="02040502050405020303" pitchFamily="18" charset="0"/>
                <a:ea typeface="Cambria" charset="0"/>
                <a:cs typeface="Arial" panose="020B0604020202020204" pitchFamily="34"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de-AT" dirty="0"/>
              <a:t>Bild: </a:t>
            </a:r>
            <a:r>
              <a:rPr lang="de-AT" sz="800" dirty="0">
                <a:effectLst/>
                <a:latin typeface="Georgia" panose="02040502050405020303" pitchFamily="18" charset="0"/>
                <a:ea typeface="Times New Roman" panose="02020603050405020304" pitchFamily="18" charset="0"/>
                <a:cs typeface="Aptos" panose="020B0004020202020204" pitchFamily="34" charset="0"/>
              </a:rPr>
              <a:t>Lilli </a:t>
            </a:r>
            <a:r>
              <a:rPr lang="de-AT" sz="800" dirty="0" err="1">
                <a:effectLst/>
                <a:latin typeface="Georgia" panose="02040502050405020303" pitchFamily="18" charset="0"/>
                <a:ea typeface="Times New Roman" panose="02020603050405020304" pitchFamily="18" charset="0"/>
                <a:cs typeface="Aptos" panose="020B0004020202020204" pitchFamily="34" charset="0"/>
              </a:rPr>
              <a:t>L’Arronge</a:t>
            </a:r>
            <a:endParaRPr lang="de-AT" dirty="0"/>
          </a:p>
        </p:txBody>
      </p:sp>
    </p:spTree>
    <p:extLst>
      <p:ext uri="{BB962C8B-B14F-4D97-AF65-F5344CB8AC3E}">
        <p14:creationId xmlns:p14="http://schemas.microsoft.com/office/powerpoint/2010/main" val="19586489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8208DD-4D6D-3398-C82A-9C841CC49B8C}"/>
              </a:ext>
            </a:extLst>
          </p:cNvPr>
          <p:cNvSpPr>
            <a:spLocks noGrp="1"/>
          </p:cNvSpPr>
          <p:nvPr>
            <p:ph type="title"/>
          </p:nvPr>
        </p:nvSpPr>
        <p:spPr/>
        <p:txBody>
          <a:bodyPr/>
          <a:lstStyle/>
          <a:p>
            <a:r>
              <a:rPr lang="de-AT" dirty="0"/>
              <a:t>Wie können wir ressourcenschonend konsumieren?</a:t>
            </a:r>
            <a:br>
              <a:rPr lang="de-AT" dirty="0"/>
            </a:br>
            <a:endParaRPr lang="de-AT" dirty="0"/>
          </a:p>
        </p:txBody>
      </p:sp>
      <p:sp>
        <p:nvSpPr>
          <p:cNvPr id="4" name="Foliennummernplatzhalter 3">
            <a:extLst>
              <a:ext uri="{FF2B5EF4-FFF2-40B4-BE49-F238E27FC236}">
                <a16:creationId xmlns:a16="http://schemas.microsoft.com/office/drawing/2014/main" id="{490BC5EC-E93E-98EF-3438-83F720F3B954}"/>
              </a:ext>
            </a:extLst>
          </p:cNvPr>
          <p:cNvSpPr>
            <a:spLocks noGrp="1"/>
          </p:cNvSpPr>
          <p:nvPr>
            <p:ph type="sldNum" sz="quarter" idx="14"/>
          </p:nvPr>
        </p:nvSpPr>
        <p:spPr/>
        <p:txBody>
          <a:bodyPr/>
          <a:lstStyle/>
          <a:p>
            <a:fld id="{6308C19C-4CAF-4806-ACB2-0C201BA44AAE}" type="slidenum">
              <a:rPr lang="de-AT" smtClean="0"/>
              <a:pPr/>
              <a:t>27</a:t>
            </a:fld>
            <a:endParaRPr lang="de-AT" dirty="0"/>
          </a:p>
        </p:txBody>
      </p:sp>
      <p:pic>
        <p:nvPicPr>
          <p:cNvPr id="6" name="Inhaltsplatzhalter 5">
            <a:extLst>
              <a:ext uri="{FF2B5EF4-FFF2-40B4-BE49-F238E27FC236}">
                <a16:creationId xmlns:a16="http://schemas.microsoft.com/office/drawing/2014/main" id="{814F8C05-1F90-A7F4-9423-A1DFE92512D1}"/>
              </a:ext>
            </a:extLst>
          </p:cNvPr>
          <p:cNvPicPr>
            <a:picLocks noGrp="1" noChangeAspect="1"/>
          </p:cNvPicPr>
          <p:nvPr>
            <p:ph sz="quarter" idx="12"/>
          </p:nvPr>
        </p:nvPicPr>
        <p:blipFill>
          <a:blip r:embed="rId3" cstate="print">
            <a:extLst>
              <a:ext uri="{28A0092B-C50C-407E-A947-70E740481C1C}">
                <a14:useLocalDpi xmlns:a14="http://schemas.microsoft.com/office/drawing/2010/main"/>
              </a:ext>
            </a:extLst>
          </a:blip>
          <a:srcRect/>
          <a:stretch/>
        </p:blipFill>
        <p:spPr>
          <a:xfrm>
            <a:off x="619200" y="1698625"/>
            <a:ext cx="3067346" cy="4360863"/>
          </a:xfrm>
          <a:prstGeom prst="rect">
            <a:avLst/>
          </a:prstGeom>
        </p:spPr>
      </p:pic>
      <p:pic>
        <p:nvPicPr>
          <p:cNvPr id="7" name="Grafik 6">
            <a:extLst>
              <a:ext uri="{FF2B5EF4-FFF2-40B4-BE49-F238E27FC236}">
                <a16:creationId xmlns:a16="http://schemas.microsoft.com/office/drawing/2014/main" id="{1B6E9861-7A04-6BA6-0D69-7EB10606F763}"/>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777639" y="1704509"/>
            <a:ext cx="3074408" cy="4348981"/>
          </a:xfrm>
          <a:prstGeom prst="rect">
            <a:avLst/>
          </a:prstGeom>
        </p:spPr>
      </p:pic>
      <p:sp>
        <p:nvSpPr>
          <p:cNvPr id="5" name="Datumsplatzhalter 4">
            <a:extLst>
              <a:ext uri="{FF2B5EF4-FFF2-40B4-BE49-F238E27FC236}">
                <a16:creationId xmlns:a16="http://schemas.microsoft.com/office/drawing/2014/main" id="{329A76F8-1D9F-2884-57F2-A65E003AB707}"/>
              </a:ext>
            </a:extLst>
          </p:cNvPr>
          <p:cNvSpPr>
            <a:spLocks noGrp="1"/>
          </p:cNvSpPr>
          <p:nvPr>
            <p:ph type="dt" sz="half" idx="13"/>
          </p:nvPr>
        </p:nvSpPr>
        <p:spPr/>
        <p:txBody>
          <a:bodyPr/>
          <a:lstStyle/>
          <a:p>
            <a:fld id="{347D1A58-D145-41CF-8AF6-46B21EA632E2}" type="datetime2">
              <a:rPr lang="de-AT" smtClean="0"/>
              <a:t>Mittwoch, 9. April 2025</a:t>
            </a:fld>
            <a:endParaRPr lang="de-AT" dirty="0"/>
          </a:p>
        </p:txBody>
      </p:sp>
      <p:sp>
        <p:nvSpPr>
          <p:cNvPr id="8" name="Textplatzhalter 5">
            <a:extLst>
              <a:ext uri="{FF2B5EF4-FFF2-40B4-BE49-F238E27FC236}">
                <a16:creationId xmlns:a16="http://schemas.microsoft.com/office/drawing/2014/main" id="{5D0FAAEF-6B45-DCA6-1BF1-8F294C8470B6}"/>
              </a:ext>
            </a:extLst>
          </p:cNvPr>
          <p:cNvSpPr txBox="1">
            <a:spLocks/>
          </p:cNvSpPr>
          <p:nvPr/>
        </p:nvSpPr>
        <p:spPr>
          <a:xfrm>
            <a:off x="2257262" y="6368400"/>
            <a:ext cx="2967037" cy="180000"/>
          </a:xfrm>
          <a:prstGeom prst="rect">
            <a:avLst/>
          </a:prstGeom>
        </p:spPr>
        <p:txBody>
          <a:bodyPr vert="horz" lIns="0" tIns="0" rIns="0" bIns="0" rtlCol="0" anchor="ctr" anchorCtr="0"/>
          <a:lstStyle>
            <a:defPPr>
              <a:defRPr lang="de-DE"/>
            </a:defPPr>
            <a:lvl1pPr>
              <a:defRPr sz="800">
                <a:solidFill>
                  <a:schemeClr val="tx1">
                    <a:tint val="75000"/>
                  </a:schemeClr>
                </a:solidFill>
                <a:latin typeface="Georgia" panose="02040502050405020303" pitchFamily="18" charset="0"/>
                <a:cs typeface="Arial" panose="020B0604020202020204" pitchFamily="34" charset="0"/>
              </a:defRPr>
            </a:lvl1pPr>
            <a:lvl2pPr marL="180000" indent="144000" algn="l" defTabSz="914377" rtl="0" eaLnBrk="1" latinLnBrk="0" hangingPunct="1">
              <a:lnSpc>
                <a:spcPct val="90000"/>
              </a:lnSpc>
              <a:spcBef>
                <a:spcPts val="500"/>
              </a:spcBef>
              <a:buClr>
                <a:schemeClr val="tx2"/>
              </a:buClr>
              <a:buSzPct val="90000"/>
              <a:buFont typeface=".AppleSystemUIFont" charset="0"/>
              <a:buChar char="&gt;"/>
              <a:defRPr sz="1400" b="0" i="0" kern="1200">
                <a:solidFill>
                  <a:schemeClr val="tx1"/>
                </a:solidFill>
                <a:latin typeface="Georgia" panose="02040502050405020303" pitchFamily="18" charset="0"/>
                <a:ea typeface="Cambria" charset="0"/>
                <a:cs typeface="Arial" panose="020B0604020202020204" pitchFamily="34" charset="0"/>
              </a:defRPr>
            </a:lvl2pPr>
            <a:lvl3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3pPr>
            <a:lvl4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4pPr>
            <a:lvl5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baseline="0">
                <a:solidFill>
                  <a:schemeClr val="tx1"/>
                </a:solidFill>
                <a:latin typeface="Georgia" panose="02040502050405020303" pitchFamily="18" charset="0"/>
                <a:ea typeface="Cambria" charset="0"/>
                <a:cs typeface="Arial" panose="020B0604020202020204" pitchFamily="34"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de-AT" dirty="0"/>
              <a:t>Bild: </a:t>
            </a:r>
            <a:r>
              <a:rPr lang="de-AT" sz="800" dirty="0">
                <a:effectLst/>
                <a:latin typeface="Georgia" panose="02040502050405020303" pitchFamily="18" charset="0"/>
                <a:ea typeface="Times New Roman" panose="02020603050405020304" pitchFamily="18" charset="0"/>
                <a:cs typeface="Aptos" panose="020B0004020202020204" pitchFamily="34" charset="0"/>
              </a:rPr>
              <a:t>Lilli </a:t>
            </a:r>
            <a:r>
              <a:rPr lang="de-AT" sz="800" dirty="0" err="1">
                <a:effectLst/>
                <a:latin typeface="Georgia" panose="02040502050405020303" pitchFamily="18" charset="0"/>
                <a:ea typeface="Times New Roman" panose="02020603050405020304" pitchFamily="18" charset="0"/>
                <a:cs typeface="Aptos" panose="020B0004020202020204" pitchFamily="34" charset="0"/>
              </a:rPr>
              <a:t>L’Arronge</a:t>
            </a:r>
            <a:endParaRPr lang="de-AT" dirty="0"/>
          </a:p>
        </p:txBody>
      </p:sp>
    </p:spTree>
    <p:extLst>
      <p:ext uri="{BB962C8B-B14F-4D97-AF65-F5344CB8AC3E}">
        <p14:creationId xmlns:p14="http://schemas.microsoft.com/office/powerpoint/2010/main" val="2379068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475BC-4BB7-B271-8BD8-24D98BE3147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E2E6D95-9E25-E76D-9516-5E80F62553D3}"/>
              </a:ext>
            </a:extLst>
          </p:cNvPr>
          <p:cNvSpPr>
            <a:spLocks noGrp="1"/>
          </p:cNvSpPr>
          <p:nvPr>
            <p:ph type="title"/>
          </p:nvPr>
        </p:nvSpPr>
        <p:spPr/>
        <p:txBody>
          <a:bodyPr/>
          <a:lstStyle/>
          <a:p>
            <a:r>
              <a:rPr lang="de-DE" dirty="0"/>
              <a:t>Wie können wir uns bewusst ernähren?</a:t>
            </a:r>
            <a:endParaRPr lang="de-AT" dirty="0"/>
          </a:p>
        </p:txBody>
      </p:sp>
      <p:sp>
        <p:nvSpPr>
          <p:cNvPr id="4" name="Foliennummernplatzhalter 3">
            <a:extLst>
              <a:ext uri="{FF2B5EF4-FFF2-40B4-BE49-F238E27FC236}">
                <a16:creationId xmlns:a16="http://schemas.microsoft.com/office/drawing/2014/main" id="{5BC1B1DB-8516-99BD-49F3-E892F8C4B573}"/>
              </a:ext>
            </a:extLst>
          </p:cNvPr>
          <p:cNvSpPr>
            <a:spLocks noGrp="1"/>
          </p:cNvSpPr>
          <p:nvPr>
            <p:ph type="sldNum" sz="quarter" idx="14"/>
          </p:nvPr>
        </p:nvSpPr>
        <p:spPr/>
        <p:txBody>
          <a:bodyPr/>
          <a:lstStyle/>
          <a:p>
            <a:fld id="{6308C19C-4CAF-4806-ACB2-0C201BA44AAE}" type="slidenum">
              <a:rPr lang="de-AT" smtClean="0"/>
              <a:pPr/>
              <a:t>28</a:t>
            </a:fld>
            <a:endParaRPr lang="de-AT" dirty="0"/>
          </a:p>
        </p:txBody>
      </p:sp>
      <p:pic>
        <p:nvPicPr>
          <p:cNvPr id="3" name="Grafik 2">
            <a:extLst>
              <a:ext uri="{FF2B5EF4-FFF2-40B4-BE49-F238E27FC236}">
                <a16:creationId xmlns:a16="http://schemas.microsoft.com/office/drawing/2014/main" id="{B4965498-EFA9-7569-9047-3A58AD1880D8}"/>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11980" y="1707654"/>
            <a:ext cx="6166627" cy="4360976"/>
          </a:xfrm>
          <a:prstGeom prst="rect">
            <a:avLst/>
          </a:prstGeom>
        </p:spPr>
      </p:pic>
      <p:pic>
        <p:nvPicPr>
          <p:cNvPr id="10" name="Grafik 9">
            <a:extLst>
              <a:ext uri="{FF2B5EF4-FFF2-40B4-BE49-F238E27FC236}">
                <a16:creationId xmlns:a16="http://schemas.microsoft.com/office/drawing/2014/main" id="{AA77FF3B-8AEA-94B5-716F-20FA6C688272}"/>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137354" y="1704564"/>
            <a:ext cx="6149973" cy="4348869"/>
          </a:xfrm>
          <a:prstGeom prst="rect">
            <a:avLst/>
          </a:prstGeom>
        </p:spPr>
      </p:pic>
      <p:sp>
        <p:nvSpPr>
          <p:cNvPr id="5" name="Datumsplatzhalter 4">
            <a:extLst>
              <a:ext uri="{FF2B5EF4-FFF2-40B4-BE49-F238E27FC236}">
                <a16:creationId xmlns:a16="http://schemas.microsoft.com/office/drawing/2014/main" id="{102A4B39-AFDB-9AE8-FB6B-E2C7EAE40A85}"/>
              </a:ext>
            </a:extLst>
          </p:cNvPr>
          <p:cNvSpPr>
            <a:spLocks noGrp="1"/>
          </p:cNvSpPr>
          <p:nvPr>
            <p:ph type="dt" sz="half" idx="13"/>
          </p:nvPr>
        </p:nvSpPr>
        <p:spPr/>
        <p:txBody>
          <a:bodyPr/>
          <a:lstStyle/>
          <a:p>
            <a:fld id="{02617737-B3B1-4D66-8766-C8E60C407184}" type="datetime2">
              <a:rPr lang="de-AT" smtClean="0"/>
              <a:t>Mittwoch, 9. April 2025</a:t>
            </a:fld>
            <a:endParaRPr lang="de-AT" dirty="0"/>
          </a:p>
        </p:txBody>
      </p:sp>
      <p:sp>
        <p:nvSpPr>
          <p:cNvPr id="7" name="Textplatzhalter 5">
            <a:extLst>
              <a:ext uri="{FF2B5EF4-FFF2-40B4-BE49-F238E27FC236}">
                <a16:creationId xmlns:a16="http://schemas.microsoft.com/office/drawing/2014/main" id="{9736A914-58FB-600B-0F71-2027C678B232}"/>
              </a:ext>
            </a:extLst>
          </p:cNvPr>
          <p:cNvSpPr txBox="1">
            <a:spLocks/>
          </p:cNvSpPr>
          <p:nvPr/>
        </p:nvSpPr>
        <p:spPr>
          <a:xfrm>
            <a:off x="2257262" y="6368400"/>
            <a:ext cx="2967037" cy="180000"/>
          </a:xfrm>
          <a:prstGeom prst="rect">
            <a:avLst/>
          </a:prstGeom>
        </p:spPr>
        <p:txBody>
          <a:bodyPr vert="horz" lIns="0" tIns="0" rIns="0" bIns="0" rtlCol="0" anchor="ctr" anchorCtr="0"/>
          <a:lstStyle>
            <a:defPPr>
              <a:defRPr lang="de-DE"/>
            </a:defPPr>
            <a:lvl1pPr>
              <a:defRPr sz="800">
                <a:solidFill>
                  <a:schemeClr val="tx1">
                    <a:tint val="75000"/>
                  </a:schemeClr>
                </a:solidFill>
                <a:latin typeface="Georgia" panose="02040502050405020303" pitchFamily="18" charset="0"/>
                <a:cs typeface="Arial" panose="020B0604020202020204" pitchFamily="34" charset="0"/>
              </a:defRPr>
            </a:lvl1pPr>
            <a:lvl2pPr marL="180000" indent="144000" algn="l" defTabSz="914377" rtl="0" eaLnBrk="1" latinLnBrk="0" hangingPunct="1">
              <a:lnSpc>
                <a:spcPct val="90000"/>
              </a:lnSpc>
              <a:spcBef>
                <a:spcPts val="500"/>
              </a:spcBef>
              <a:buClr>
                <a:schemeClr val="tx2"/>
              </a:buClr>
              <a:buSzPct val="90000"/>
              <a:buFont typeface=".AppleSystemUIFont" charset="0"/>
              <a:buChar char="&gt;"/>
              <a:defRPr sz="1400" b="0" i="0" kern="1200">
                <a:solidFill>
                  <a:schemeClr val="tx1"/>
                </a:solidFill>
                <a:latin typeface="Georgia" panose="02040502050405020303" pitchFamily="18" charset="0"/>
                <a:ea typeface="Cambria" charset="0"/>
                <a:cs typeface="Arial" panose="020B0604020202020204" pitchFamily="34" charset="0"/>
              </a:defRPr>
            </a:lvl2pPr>
            <a:lvl3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3pPr>
            <a:lvl4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4pPr>
            <a:lvl5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baseline="0">
                <a:solidFill>
                  <a:schemeClr val="tx1"/>
                </a:solidFill>
                <a:latin typeface="Georgia" panose="02040502050405020303" pitchFamily="18" charset="0"/>
                <a:ea typeface="Cambria" charset="0"/>
                <a:cs typeface="Arial" panose="020B0604020202020204" pitchFamily="34"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de-AT" dirty="0"/>
              <a:t>Bild: </a:t>
            </a:r>
            <a:r>
              <a:rPr lang="de-AT" sz="800" dirty="0">
                <a:effectLst/>
                <a:latin typeface="Georgia" panose="02040502050405020303" pitchFamily="18" charset="0"/>
                <a:ea typeface="Times New Roman" panose="02020603050405020304" pitchFamily="18" charset="0"/>
                <a:cs typeface="Aptos" panose="020B0004020202020204" pitchFamily="34" charset="0"/>
              </a:rPr>
              <a:t>Lilli </a:t>
            </a:r>
            <a:r>
              <a:rPr lang="de-AT" sz="800" dirty="0" err="1">
                <a:effectLst/>
                <a:latin typeface="Georgia" panose="02040502050405020303" pitchFamily="18" charset="0"/>
                <a:ea typeface="Times New Roman" panose="02020603050405020304" pitchFamily="18" charset="0"/>
                <a:cs typeface="Aptos" panose="020B0004020202020204" pitchFamily="34" charset="0"/>
              </a:rPr>
              <a:t>L’Arronge</a:t>
            </a:r>
            <a:endParaRPr lang="de-AT" dirty="0"/>
          </a:p>
        </p:txBody>
      </p:sp>
    </p:spTree>
    <p:extLst>
      <p:ext uri="{BB962C8B-B14F-4D97-AF65-F5344CB8AC3E}">
        <p14:creationId xmlns:p14="http://schemas.microsoft.com/office/powerpoint/2010/main" val="401838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F37C7-14EF-B4D0-78AA-E3C56001477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2A8FEAE-85ED-AB12-57B2-0D5BD489E338}"/>
              </a:ext>
            </a:extLst>
          </p:cNvPr>
          <p:cNvSpPr>
            <a:spLocks noGrp="1"/>
          </p:cNvSpPr>
          <p:nvPr>
            <p:ph type="title"/>
          </p:nvPr>
        </p:nvSpPr>
        <p:spPr/>
        <p:txBody>
          <a:bodyPr/>
          <a:lstStyle/>
          <a:p>
            <a:r>
              <a:rPr lang="de-DE" dirty="0"/>
              <a:t>Wie können wir uns klimafreundlich bewegen?</a:t>
            </a:r>
            <a:endParaRPr lang="de-AT" dirty="0"/>
          </a:p>
        </p:txBody>
      </p:sp>
      <p:sp>
        <p:nvSpPr>
          <p:cNvPr id="4" name="Foliennummernplatzhalter 3">
            <a:extLst>
              <a:ext uri="{FF2B5EF4-FFF2-40B4-BE49-F238E27FC236}">
                <a16:creationId xmlns:a16="http://schemas.microsoft.com/office/drawing/2014/main" id="{536F6634-A186-76A7-4224-4ACC3942F150}"/>
              </a:ext>
            </a:extLst>
          </p:cNvPr>
          <p:cNvSpPr>
            <a:spLocks noGrp="1"/>
          </p:cNvSpPr>
          <p:nvPr>
            <p:ph type="sldNum" sz="quarter" idx="14"/>
          </p:nvPr>
        </p:nvSpPr>
        <p:spPr/>
        <p:txBody>
          <a:bodyPr/>
          <a:lstStyle/>
          <a:p>
            <a:fld id="{6308C19C-4CAF-4806-ACB2-0C201BA44AAE}" type="slidenum">
              <a:rPr lang="de-AT" smtClean="0"/>
              <a:pPr/>
              <a:t>29</a:t>
            </a:fld>
            <a:endParaRPr lang="de-AT" dirty="0"/>
          </a:p>
        </p:txBody>
      </p:sp>
      <p:pic>
        <p:nvPicPr>
          <p:cNvPr id="3" name="Grafik 2">
            <a:extLst>
              <a:ext uri="{FF2B5EF4-FFF2-40B4-BE49-F238E27FC236}">
                <a16:creationId xmlns:a16="http://schemas.microsoft.com/office/drawing/2014/main" id="{B1E4AEC5-81BF-13FF-3D8F-5A4615A372D7}"/>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07268" y="1707023"/>
            <a:ext cx="6143015" cy="4343949"/>
          </a:xfrm>
          <a:prstGeom prst="rect">
            <a:avLst/>
          </a:prstGeom>
        </p:spPr>
      </p:pic>
      <p:pic>
        <p:nvPicPr>
          <p:cNvPr id="10" name="Grafik 9">
            <a:extLst>
              <a:ext uri="{FF2B5EF4-FFF2-40B4-BE49-F238E27FC236}">
                <a16:creationId xmlns:a16="http://schemas.microsoft.com/office/drawing/2014/main" id="{DC221057-3BC9-4F52-FC2C-BA52B96E8F44}"/>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137354" y="1704564"/>
            <a:ext cx="6149973" cy="4348869"/>
          </a:xfrm>
          <a:prstGeom prst="rect">
            <a:avLst/>
          </a:prstGeom>
        </p:spPr>
      </p:pic>
      <p:sp>
        <p:nvSpPr>
          <p:cNvPr id="5" name="Datumsplatzhalter 4">
            <a:extLst>
              <a:ext uri="{FF2B5EF4-FFF2-40B4-BE49-F238E27FC236}">
                <a16:creationId xmlns:a16="http://schemas.microsoft.com/office/drawing/2014/main" id="{91B49CA2-9CB6-70C9-1AF2-CDD6E022B043}"/>
              </a:ext>
            </a:extLst>
          </p:cNvPr>
          <p:cNvSpPr>
            <a:spLocks noGrp="1"/>
          </p:cNvSpPr>
          <p:nvPr>
            <p:ph type="dt" sz="half" idx="13"/>
          </p:nvPr>
        </p:nvSpPr>
        <p:spPr/>
        <p:txBody>
          <a:bodyPr/>
          <a:lstStyle/>
          <a:p>
            <a:fld id="{B4FC9BA0-27BA-4B9A-9414-2DC6C818F71D}" type="datetime2">
              <a:rPr lang="de-AT" smtClean="0"/>
              <a:t>Mittwoch, 9. April 2025</a:t>
            </a:fld>
            <a:endParaRPr lang="de-AT" dirty="0"/>
          </a:p>
        </p:txBody>
      </p:sp>
      <p:sp>
        <p:nvSpPr>
          <p:cNvPr id="7" name="Textplatzhalter 5">
            <a:extLst>
              <a:ext uri="{FF2B5EF4-FFF2-40B4-BE49-F238E27FC236}">
                <a16:creationId xmlns:a16="http://schemas.microsoft.com/office/drawing/2014/main" id="{39DF9BE5-1C7E-BA34-B94E-AC92188B7C6E}"/>
              </a:ext>
            </a:extLst>
          </p:cNvPr>
          <p:cNvSpPr txBox="1">
            <a:spLocks/>
          </p:cNvSpPr>
          <p:nvPr/>
        </p:nvSpPr>
        <p:spPr>
          <a:xfrm>
            <a:off x="2257262" y="6368400"/>
            <a:ext cx="2967037" cy="180000"/>
          </a:xfrm>
          <a:prstGeom prst="rect">
            <a:avLst/>
          </a:prstGeom>
        </p:spPr>
        <p:txBody>
          <a:bodyPr vert="horz" lIns="0" tIns="0" rIns="0" bIns="0" rtlCol="0" anchor="ctr" anchorCtr="0"/>
          <a:lstStyle>
            <a:defPPr>
              <a:defRPr lang="de-DE"/>
            </a:defPPr>
            <a:lvl1pPr>
              <a:defRPr sz="800">
                <a:solidFill>
                  <a:schemeClr val="tx1">
                    <a:tint val="75000"/>
                  </a:schemeClr>
                </a:solidFill>
                <a:latin typeface="Georgia" panose="02040502050405020303" pitchFamily="18" charset="0"/>
                <a:cs typeface="Arial" panose="020B0604020202020204" pitchFamily="34" charset="0"/>
              </a:defRPr>
            </a:lvl1pPr>
            <a:lvl2pPr marL="180000" indent="144000" algn="l" defTabSz="914377" rtl="0" eaLnBrk="1" latinLnBrk="0" hangingPunct="1">
              <a:lnSpc>
                <a:spcPct val="90000"/>
              </a:lnSpc>
              <a:spcBef>
                <a:spcPts val="500"/>
              </a:spcBef>
              <a:buClr>
                <a:schemeClr val="tx2"/>
              </a:buClr>
              <a:buSzPct val="90000"/>
              <a:buFont typeface=".AppleSystemUIFont" charset="0"/>
              <a:buChar char="&gt;"/>
              <a:defRPr sz="1400" b="0" i="0" kern="1200">
                <a:solidFill>
                  <a:schemeClr val="tx1"/>
                </a:solidFill>
                <a:latin typeface="Georgia" panose="02040502050405020303" pitchFamily="18" charset="0"/>
                <a:ea typeface="Cambria" charset="0"/>
                <a:cs typeface="Arial" panose="020B0604020202020204" pitchFamily="34" charset="0"/>
              </a:defRPr>
            </a:lvl2pPr>
            <a:lvl3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3pPr>
            <a:lvl4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4pPr>
            <a:lvl5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baseline="0">
                <a:solidFill>
                  <a:schemeClr val="tx1"/>
                </a:solidFill>
                <a:latin typeface="Georgia" panose="02040502050405020303" pitchFamily="18" charset="0"/>
                <a:ea typeface="Cambria" charset="0"/>
                <a:cs typeface="Arial" panose="020B0604020202020204" pitchFamily="34"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de-AT" dirty="0"/>
              <a:t>Bild: </a:t>
            </a:r>
            <a:r>
              <a:rPr lang="de-AT" sz="800" dirty="0">
                <a:effectLst/>
                <a:latin typeface="Georgia" panose="02040502050405020303" pitchFamily="18" charset="0"/>
                <a:ea typeface="Times New Roman" panose="02020603050405020304" pitchFamily="18" charset="0"/>
                <a:cs typeface="Aptos" panose="020B0004020202020204" pitchFamily="34" charset="0"/>
              </a:rPr>
              <a:t>Lilli </a:t>
            </a:r>
            <a:r>
              <a:rPr lang="de-AT" sz="800" dirty="0" err="1">
                <a:effectLst/>
                <a:latin typeface="Georgia" panose="02040502050405020303" pitchFamily="18" charset="0"/>
                <a:ea typeface="Times New Roman" panose="02020603050405020304" pitchFamily="18" charset="0"/>
                <a:cs typeface="Aptos" panose="020B0004020202020204" pitchFamily="34" charset="0"/>
              </a:rPr>
              <a:t>L’Arronge</a:t>
            </a:r>
            <a:endParaRPr lang="de-AT" dirty="0"/>
          </a:p>
        </p:txBody>
      </p:sp>
    </p:spTree>
    <p:extLst>
      <p:ext uri="{BB962C8B-B14F-4D97-AF65-F5344CB8AC3E}">
        <p14:creationId xmlns:p14="http://schemas.microsoft.com/office/powerpoint/2010/main" val="2458990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19791ACA-3966-8B5F-ADA7-894C58F6758B}"/>
              </a:ext>
            </a:extLst>
          </p:cNvPr>
          <p:cNvSpPr>
            <a:spLocks noGrp="1"/>
          </p:cNvSpPr>
          <p:nvPr>
            <p:ph type="title"/>
          </p:nvPr>
        </p:nvSpPr>
        <p:spPr/>
        <p:txBody>
          <a:bodyPr/>
          <a:lstStyle/>
          <a:p>
            <a:r>
              <a:rPr lang="de-AT" dirty="0"/>
              <a:t>Was erwartet euch heute?</a:t>
            </a:r>
          </a:p>
        </p:txBody>
      </p:sp>
      <p:sp>
        <p:nvSpPr>
          <p:cNvPr id="7" name="Inhaltsplatzhalter 6">
            <a:extLst>
              <a:ext uri="{FF2B5EF4-FFF2-40B4-BE49-F238E27FC236}">
                <a16:creationId xmlns:a16="http://schemas.microsoft.com/office/drawing/2014/main" id="{E2A50117-13D7-2B22-607D-1E798A2412B4}"/>
              </a:ext>
            </a:extLst>
          </p:cNvPr>
          <p:cNvSpPr>
            <a:spLocks noGrp="1"/>
          </p:cNvSpPr>
          <p:nvPr>
            <p:ph sz="quarter" idx="12"/>
          </p:nvPr>
        </p:nvSpPr>
        <p:spPr/>
        <p:txBody>
          <a:bodyPr/>
          <a:lstStyle/>
          <a:p>
            <a:r>
              <a:rPr lang="de-DE" dirty="0"/>
              <a:t>Video Tirol 2050 energieautonom – eine Region im Wandel</a:t>
            </a:r>
          </a:p>
          <a:p>
            <a:r>
              <a:rPr lang="de-DE" dirty="0"/>
              <a:t>Was ist Energie? </a:t>
            </a:r>
          </a:p>
          <a:p>
            <a:r>
              <a:rPr lang="de-DE" dirty="0"/>
              <a:t>Woraus kann Energie gewonnen werden?</a:t>
            </a:r>
          </a:p>
          <a:p>
            <a:r>
              <a:rPr lang="de-DE" dirty="0"/>
              <a:t>Wozu brauchen wir Energie? </a:t>
            </a:r>
          </a:p>
          <a:p>
            <a:r>
              <a:rPr lang="de-DE" dirty="0"/>
              <a:t>Unser Beitrag zu TIROL 2050 energieautonom? </a:t>
            </a:r>
          </a:p>
          <a:p>
            <a:r>
              <a:rPr lang="de-DE" dirty="0"/>
              <a:t>Unsere First </a:t>
            </a:r>
            <a:r>
              <a:rPr lang="de-DE" dirty="0" err="1"/>
              <a:t>Steps</a:t>
            </a:r>
            <a:endParaRPr lang="de-DE" dirty="0"/>
          </a:p>
        </p:txBody>
      </p:sp>
      <p:sp>
        <p:nvSpPr>
          <p:cNvPr id="3" name="Foliennummernplatzhalter 2">
            <a:extLst>
              <a:ext uri="{FF2B5EF4-FFF2-40B4-BE49-F238E27FC236}">
                <a16:creationId xmlns:a16="http://schemas.microsoft.com/office/drawing/2014/main" id="{C102EEB8-7864-6519-BFC3-40B5F5A50D56}"/>
              </a:ext>
            </a:extLst>
          </p:cNvPr>
          <p:cNvSpPr>
            <a:spLocks noGrp="1"/>
          </p:cNvSpPr>
          <p:nvPr>
            <p:ph type="sldNum" sz="quarter" idx="14"/>
          </p:nvPr>
        </p:nvSpPr>
        <p:spPr/>
        <p:txBody>
          <a:bodyPr/>
          <a:lstStyle/>
          <a:p>
            <a:fld id="{6308C19C-4CAF-4806-ACB2-0C201BA44AAE}" type="slidenum">
              <a:rPr lang="de-AT" smtClean="0"/>
              <a:pPr/>
              <a:t>3</a:t>
            </a:fld>
            <a:endParaRPr lang="de-AT" dirty="0"/>
          </a:p>
        </p:txBody>
      </p:sp>
      <p:sp>
        <p:nvSpPr>
          <p:cNvPr id="2" name="Datumsplatzhalter 1">
            <a:extLst>
              <a:ext uri="{FF2B5EF4-FFF2-40B4-BE49-F238E27FC236}">
                <a16:creationId xmlns:a16="http://schemas.microsoft.com/office/drawing/2014/main" id="{F5F41963-23F4-CD9D-A33E-4F213E70ADE8}"/>
              </a:ext>
            </a:extLst>
          </p:cNvPr>
          <p:cNvSpPr>
            <a:spLocks noGrp="1"/>
          </p:cNvSpPr>
          <p:nvPr>
            <p:ph type="dt" sz="half" idx="13"/>
          </p:nvPr>
        </p:nvSpPr>
        <p:spPr/>
        <p:txBody>
          <a:bodyPr/>
          <a:lstStyle/>
          <a:p>
            <a:fld id="{22C78B6B-BAE2-4D8A-B813-7FA02BD25B3F}" type="datetime2">
              <a:rPr lang="de-AT" smtClean="0"/>
              <a:t>Mittwoch, 9. April 2025</a:t>
            </a:fld>
            <a:endParaRPr lang="de-AT" dirty="0"/>
          </a:p>
        </p:txBody>
      </p:sp>
    </p:spTree>
    <p:extLst>
      <p:ext uri="{BB962C8B-B14F-4D97-AF65-F5344CB8AC3E}">
        <p14:creationId xmlns:p14="http://schemas.microsoft.com/office/powerpoint/2010/main" val="19196216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488C1AE6-280E-B1F4-DF9B-E5CA69F46A3E}"/>
              </a:ext>
            </a:extLst>
          </p:cNvPr>
          <p:cNvSpPr>
            <a:spLocks noGrp="1"/>
          </p:cNvSpPr>
          <p:nvPr>
            <p:ph type="sldNum" sz="quarter" idx="18"/>
          </p:nvPr>
        </p:nvSpPr>
        <p:spPr/>
        <p:txBody>
          <a:bodyPr/>
          <a:lstStyle/>
          <a:p>
            <a:fld id="{6308C19C-4CAF-4806-ACB2-0C201BA44AAE}" type="slidenum">
              <a:rPr lang="de-AT" smtClean="0"/>
              <a:pPr/>
              <a:t>30</a:t>
            </a:fld>
            <a:endParaRPr lang="de-AT" dirty="0"/>
          </a:p>
        </p:txBody>
      </p:sp>
      <p:sp>
        <p:nvSpPr>
          <p:cNvPr id="6" name="Titel 5">
            <a:extLst>
              <a:ext uri="{FF2B5EF4-FFF2-40B4-BE49-F238E27FC236}">
                <a16:creationId xmlns:a16="http://schemas.microsoft.com/office/drawing/2014/main" id="{932C0CC7-C08D-DCE0-75D8-DBF47B9F11DC}"/>
              </a:ext>
            </a:extLst>
          </p:cNvPr>
          <p:cNvSpPr>
            <a:spLocks noGrp="1"/>
          </p:cNvSpPr>
          <p:nvPr>
            <p:ph type="title"/>
          </p:nvPr>
        </p:nvSpPr>
        <p:spPr/>
        <p:txBody>
          <a:bodyPr/>
          <a:lstStyle/>
          <a:p>
            <a:r>
              <a:rPr lang="de-DE" dirty="0"/>
              <a:t>First </a:t>
            </a:r>
            <a:r>
              <a:rPr lang="de-DE" dirty="0" err="1"/>
              <a:t>Steps</a:t>
            </a:r>
            <a:r>
              <a:rPr lang="de-DE" dirty="0"/>
              <a:t> – </a:t>
            </a:r>
            <a:br>
              <a:rPr lang="de-DE" dirty="0"/>
            </a:br>
            <a:r>
              <a:rPr lang="de-DE" dirty="0"/>
              <a:t>so starte ich in meine klimafitte Zukunft</a:t>
            </a:r>
            <a:endParaRPr lang="de-AT" dirty="0"/>
          </a:p>
        </p:txBody>
      </p:sp>
      <p:sp>
        <p:nvSpPr>
          <p:cNvPr id="2" name="Datumsplatzhalter 1">
            <a:extLst>
              <a:ext uri="{FF2B5EF4-FFF2-40B4-BE49-F238E27FC236}">
                <a16:creationId xmlns:a16="http://schemas.microsoft.com/office/drawing/2014/main" id="{8ADF19FE-4F36-B072-BCB4-18294FD825AB}"/>
              </a:ext>
            </a:extLst>
          </p:cNvPr>
          <p:cNvSpPr>
            <a:spLocks noGrp="1"/>
          </p:cNvSpPr>
          <p:nvPr>
            <p:ph type="dt" sz="half" idx="17"/>
          </p:nvPr>
        </p:nvSpPr>
        <p:spPr/>
        <p:txBody>
          <a:bodyPr/>
          <a:lstStyle/>
          <a:p>
            <a:fld id="{17EB2B63-2D68-4BF7-B1AF-0FCA7B5A089A}" type="datetime2">
              <a:rPr lang="de-AT" smtClean="0"/>
              <a:t>Mittwoch, 9. April 2025</a:t>
            </a:fld>
            <a:endParaRPr lang="de-AT" dirty="0"/>
          </a:p>
        </p:txBody>
      </p:sp>
    </p:spTree>
    <p:extLst>
      <p:ext uri="{BB962C8B-B14F-4D97-AF65-F5344CB8AC3E}">
        <p14:creationId xmlns:p14="http://schemas.microsoft.com/office/powerpoint/2010/main" val="1103840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AC69D5FF-B202-D85A-4E22-B9B7A823E380}"/>
              </a:ext>
            </a:extLst>
          </p:cNvPr>
          <p:cNvSpPr>
            <a:spLocks noGrp="1"/>
          </p:cNvSpPr>
          <p:nvPr>
            <p:ph type="sldNum" sz="quarter" idx="18"/>
          </p:nvPr>
        </p:nvSpPr>
        <p:spPr/>
        <p:txBody>
          <a:bodyPr/>
          <a:lstStyle/>
          <a:p>
            <a:fld id="{6308C19C-4CAF-4806-ACB2-0C201BA44AAE}" type="slidenum">
              <a:rPr lang="de-AT" smtClean="0"/>
              <a:pPr/>
              <a:t>4</a:t>
            </a:fld>
            <a:endParaRPr lang="de-AT" dirty="0"/>
          </a:p>
        </p:txBody>
      </p:sp>
      <p:sp>
        <p:nvSpPr>
          <p:cNvPr id="6" name="Titel 5">
            <a:extLst>
              <a:ext uri="{FF2B5EF4-FFF2-40B4-BE49-F238E27FC236}">
                <a16:creationId xmlns:a16="http://schemas.microsoft.com/office/drawing/2014/main" id="{F17A890F-7934-0C8E-E781-14B0836F796C}"/>
              </a:ext>
            </a:extLst>
          </p:cNvPr>
          <p:cNvSpPr>
            <a:spLocks noGrp="1"/>
          </p:cNvSpPr>
          <p:nvPr>
            <p:ph type="title"/>
          </p:nvPr>
        </p:nvSpPr>
        <p:spPr/>
        <p:txBody>
          <a:bodyPr/>
          <a:lstStyle/>
          <a:p>
            <a:r>
              <a:rPr lang="de-AT" u="sng" dirty="0">
                <a:solidFill>
                  <a:schemeClr val="bg2"/>
                </a:solidFill>
                <a:hlinkClick r:id="rId3">
                  <a:extLst>
                    <a:ext uri="{A12FA001-AC4F-418D-AE19-62706E023703}">
                      <ahyp:hlinkClr xmlns:ahyp="http://schemas.microsoft.com/office/drawing/2018/hyperlinkcolor" val="tx"/>
                    </a:ext>
                  </a:extLst>
                </a:hlinkClick>
              </a:rPr>
              <a:t>Video: TIROL 2050 – </a:t>
            </a:r>
            <a:br>
              <a:rPr lang="de-AT" u="sng" dirty="0">
                <a:solidFill>
                  <a:schemeClr val="bg2"/>
                </a:solidFill>
                <a:hlinkClick r:id="rId3">
                  <a:extLst>
                    <a:ext uri="{A12FA001-AC4F-418D-AE19-62706E023703}">
                      <ahyp:hlinkClr xmlns:ahyp="http://schemas.microsoft.com/office/drawing/2018/hyperlinkcolor" val="tx"/>
                    </a:ext>
                  </a:extLst>
                </a:hlinkClick>
              </a:rPr>
            </a:br>
            <a:r>
              <a:rPr lang="de-AT" u="sng" dirty="0">
                <a:solidFill>
                  <a:schemeClr val="bg2"/>
                </a:solidFill>
                <a:hlinkClick r:id="rId3">
                  <a:extLst>
                    <a:ext uri="{A12FA001-AC4F-418D-AE19-62706E023703}">
                      <ahyp:hlinkClr xmlns:ahyp="http://schemas.microsoft.com/office/drawing/2018/hyperlinkcolor" val="tx"/>
                    </a:ext>
                  </a:extLst>
                </a:hlinkClick>
              </a:rPr>
              <a:t>eine Region im Wandel</a:t>
            </a:r>
          </a:p>
        </p:txBody>
      </p:sp>
      <p:sp>
        <p:nvSpPr>
          <p:cNvPr id="2" name="Datumsplatzhalter 1">
            <a:extLst>
              <a:ext uri="{FF2B5EF4-FFF2-40B4-BE49-F238E27FC236}">
                <a16:creationId xmlns:a16="http://schemas.microsoft.com/office/drawing/2014/main" id="{95D155DB-F254-66AD-77ED-E101206A86EC}"/>
              </a:ext>
            </a:extLst>
          </p:cNvPr>
          <p:cNvSpPr>
            <a:spLocks noGrp="1"/>
          </p:cNvSpPr>
          <p:nvPr>
            <p:ph type="dt" sz="half" idx="17"/>
          </p:nvPr>
        </p:nvSpPr>
        <p:spPr/>
        <p:txBody>
          <a:bodyPr/>
          <a:lstStyle/>
          <a:p>
            <a:fld id="{75B33C16-DE24-4A65-B669-56E3496EEC28}" type="datetime2">
              <a:rPr lang="de-AT" smtClean="0"/>
              <a:t>Mittwoch, 9. April 2025</a:t>
            </a:fld>
            <a:endParaRPr lang="de-AT" dirty="0"/>
          </a:p>
        </p:txBody>
      </p:sp>
    </p:spTree>
    <p:extLst>
      <p:ext uri="{BB962C8B-B14F-4D97-AF65-F5344CB8AC3E}">
        <p14:creationId xmlns:p14="http://schemas.microsoft.com/office/powerpoint/2010/main" val="460975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C8B89C91-FA7F-CAC5-9806-D5D10BD36E35}"/>
              </a:ext>
            </a:extLst>
          </p:cNvPr>
          <p:cNvSpPr>
            <a:spLocks noGrp="1"/>
          </p:cNvSpPr>
          <p:nvPr>
            <p:ph type="sldNum" sz="quarter" idx="18"/>
          </p:nvPr>
        </p:nvSpPr>
        <p:spPr/>
        <p:txBody>
          <a:bodyPr/>
          <a:lstStyle/>
          <a:p>
            <a:fld id="{6308C19C-4CAF-4806-ACB2-0C201BA44AAE}" type="slidenum">
              <a:rPr lang="de-AT" smtClean="0"/>
              <a:pPr/>
              <a:t>5</a:t>
            </a:fld>
            <a:endParaRPr lang="de-AT" dirty="0"/>
          </a:p>
        </p:txBody>
      </p:sp>
      <p:sp>
        <p:nvSpPr>
          <p:cNvPr id="4" name="Titel 3">
            <a:extLst>
              <a:ext uri="{FF2B5EF4-FFF2-40B4-BE49-F238E27FC236}">
                <a16:creationId xmlns:a16="http://schemas.microsoft.com/office/drawing/2014/main" id="{F69EB988-F6EF-2E52-C717-FA7566B2D999}"/>
              </a:ext>
            </a:extLst>
          </p:cNvPr>
          <p:cNvSpPr>
            <a:spLocks noGrp="1"/>
          </p:cNvSpPr>
          <p:nvPr>
            <p:ph type="title"/>
          </p:nvPr>
        </p:nvSpPr>
        <p:spPr/>
        <p:txBody>
          <a:bodyPr/>
          <a:lstStyle/>
          <a:p>
            <a:r>
              <a:rPr lang="de-AT" dirty="0"/>
              <a:t>Was ist Energie?</a:t>
            </a:r>
          </a:p>
        </p:txBody>
      </p:sp>
      <p:sp>
        <p:nvSpPr>
          <p:cNvPr id="2" name="Datumsplatzhalter 1">
            <a:extLst>
              <a:ext uri="{FF2B5EF4-FFF2-40B4-BE49-F238E27FC236}">
                <a16:creationId xmlns:a16="http://schemas.microsoft.com/office/drawing/2014/main" id="{4B430B56-19E2-80E1-C033-C88EAB34C1A7}"/>
              </a:ext>
            </a:extLst>
          </p:cNvPr>
          <p:cNvSpPr>
            <a:spLocks noGrp="1"/>
          </p:cNvSpPr>
          <p:nvPr>
            <p:ph type="dt" sz="half" idx="17"/>
          </p:nvPr>
        </p:nvSpPr>
        <p:spPr/>
        <p:txBody>
          <a:bodyPr/>
          <a:lstStyle/>
          <a:p>
            <a:fld id="{BE2DFDB6-3FA4-47CF-B8A2-B18CCB18F76A}" type="datetime2">
              <a:rPr lang="de-AT" smtClean="0"/>
              <a:t>Mittwoch, 9. April 2025</a:t>
            </a:fld>
            <a:endParaRPr lang="de-AT" dirty="0"/>
          </a:p>
        </p:txBody>
      </p:sp>
    </p:spTree>
    <p:extLst>
      <p:ext uri="{BB962C8B-B14F-4D97-AF65-F5344CB8AC3E}">
        <p14:creationId xmlns:p14="http://schemas.microsoft.com/office/powerpoint/2010/main" val="2882896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F5F4BE3-7C0E-164C-453D-FD1878728AFE}"/>
              </a:ext>
            </a:extLst>
          </p:cNvPr>
          <p:cNvSpPr>
            <a:spLocks noGrp="1"/>
          </p:cNvSpPr>
          <p:nvPr>
            <p:ph type="sldNum" sz="quarter" idx="18"/>
          </p:nvPr>
        </p:nvSpPr>
        <p:spPr/>
        <p:txBody>
          <a:bodyPr/>
          <a:lstStyle/>
          <a:p>
            <a:fld id="{6308C19C-4CAF-4806-ACB2-0C201BA44AAE}" type="slidenum">
              <a:rPr lang="de-AT" smtClean="0"/>
              <a:pPr/>
              <a:t>6</a:t>
            </a:fld>
            <a:endParaRPr lang="de-AT" dirty="0"/>
          </a:p>
        </p:txBody>
      </p:sp>
      <p:sp>
        <p:nvSpPr>
          <p:cNvPr id="7" name="Textplatzhalter 6">
            <a:extLst>
              <a:ext uri="{FF2B5EF4-FFF2-40B4-BE49-F238E27FC236}">
                <a16:creationId xmlns:a16="http://schemas.microsoft.com/office/drawing/2014/main" id="{D808AB3C-DDB8-24FD-66D9-F73D3CB5FF39}"/>
              </a:ext>
            </a:extLst>
          </p:cNvPr>
          <p:cNvSpPr>
            <a:spLocks noGrp="1"/>
          </p:cNvSpPr>
          <p:nvPr>
            <p:ph type="body" sz="quarter" idx="19"/>
          </p:nvPr>
        </p:nvSpPr>
        <p:spPr/>
        <p:txBody>
          <a:bodyPr/>
          <a:lstStyle/>
          <a:p>
            <a:pPr marL="0" indent="0">
              <a:buNone/>
            </a:pPr>
            <a:r>
              <a:rPr lang="de-DE" dirty="0"/>
              <a:t>Die </a:t>
            </a:r>
            <a:r>
              <a:rPr lang="de-DE" b="1" i="1" dirty="0"/>
              <a:t>Energie</a:t>
            </a:r>
            <a:r>
              <a:rPr lang="de-DE" dirty="0"/>
              <a:t> ist eine physikalische Größe. Sie beschreibt die </a:t>
            </a:r>
            <a:r>
              <a:rPr lang="de-DE" b="1" i="1" dirty="0"/>
              <a:t>Fähigkeit</a:t>
            </a:r>
            <a:r>
              <a:rPr lang="de-DE" dirty="0"/>
              <a:t>, </a:t>
            </a:r>
            <a:r>
              <a:rPr lang="de-DE" b="1" i="1" dirty="0"/>
              <a:t>Arbeit</a:t>
            </a:r>
            <a:r>
              <a:rPr lang="de-DE" dirty="0"/>
              <a:t> zu </a:t>
            </a:r>
            <a:r>
              <a:rPr lang="de-DE" b="1" i="1" dirty="0"/>
              <a:t>verrichten</a:t>
            </a:r>
            <a:r>
              <a:rPr lang="de-DE" dirty="0"/>
              <a:t>, </a:t>
            </a:r>
            <a:r>
              <a:rPr lang="de-DE" b="1" i="1" dirty="0"/>
              <a:t>Wärme abzugeben </a:t>
            </a:r>
            <a:r>
              <a:rPr lang="de-DE" dirty="0"/>
              <a:t>oder (</a:t>
            </a:r>
            <a:r>
              <a:rPr lang="de-DE" b="1" i="1" dirty="0"/>
              <a:t>Licht-</a:t>
            </a:r>
            <a:r>
              <a:rPr lang="de-DE" dirty="0"/>
              <a:t>)Strahlen auszusenden. Sie ist nötig, wenn etwas in Bewegung gesetzt, beschleunigt, hochgehoben, erwärmt oder beleuchtet werden soll.</a:t>
            </a:r>
            <a:endParaRPr lang="de-AT" dirty="0"/>
          </a:p>
        </p:txBody>
      </p:sp>
      <p:sp>
        <p:nvSpPr>
          <p:cNvPr id="2" name="Datumsplatzhalter 1">
            <a:extLst>
              <a:ext uri="{FF2B5EF4-FFF2-40B4-BE49-F238E27FC236}">
                <a16:creationId xmlns:a16="http://schemas.microsoft.com/office/drawing/2014/main" id="{61E44B65-E25E-4D97-BB17-32D0EEA9380B}"/>
              </a:ext>
            </a:extLst>
          </p:cNvPr>
          <p:cNvSpPr>
            <a:spLocks noGrp="1"/>
          </p:cNvSpPr>
          <p:nvPr>
            <p:ph type="dt" sz="half" idx="17"/>
          </p:nvPr>
        </p:nvSpPr>
        <p:spPr/>
        <p:txBody>
          <a:bodyPr/>
          <a:lstStyle/>
          <a:p>
            <a:fld id="{D7D5AF11-6836-4071-94D7-5C0544A9EE7B}" type="datetime2">
              <a:rPr lang="de-AT" smtClean="0"/>
              <a:t>Mittwoch, 9. April 2025</a:t>
            </a:fld>
            <a:endParaRPr lang="de-AT" dirty="0"/>
          </a:p>
        </p:txBody>
      </p:sp>
    </p:spTree>
    <p:extLst>
      <p:ext uri="{BB962C8B-B14F-4D97-AF65-F5344CB8AC3E}">
        <p14:creationId xmlns:p14="http://schemas.microsoft.com/office/powerpoint/2010/main" val="4105003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5C3D6330-923A-F4B4-A8DD-A774A85585DD}"/>
              </a:ext>
            </a:extLst>
          </p:cNvPr>
          <p:cNvSpPr>
            <a:spLocks noGrp="1"/>
          </p:cNvSpPr>
          <p:nvPr>
            <p:ph type="sldNum" sz="quarter" idx="18"/>
          </p:nvPr>
        </p:nvSpPr>
        <p:spPr/>
        <p:txBody>
          <a:bodyPr/>
          <a:lstStyle/>
          <a:p>
            <a:fld id="{6308C19C-4CAF-4806-ACB2-0C201BA44AAE}" type="slidenum">
              <a:rPr lang="de-AT" smtClean="0"/>
              <a:pPr/>
              <a:t>7</a:t>
            </a:fld>
            <a:endParaRPr lang="de-AT" dirty="0"/>
          </a:p>
        </p:txBody>
      </p:sp>
      <p:sp>
        <p:nvSpPr>
          <p:cNvPr id="5" name="Titel 4">
            <a:extLst>
              <a:ext uri="{FF2B5EF4-FFF2-40B4-BE49-F238E27FC236}">
                <a16:creationId xmlns:a16="http://schemas.microsoft.com/office/drawing/2014/main" id="{CCC3EA5A-23C2-2E9D-AB6B-9A3FEEA821E4}"/>
              </a:ext>
            </a:extLst>
          </p:cNvPr>
          <p:cNvSpPr>
            <a:spLocks noGrp="1"/>
          </p:cNvSpPr>
          <p:nvPr>
            <p:ph type="title"/>
          </p:nvPr>
        </p:nvSpPr>
        <p:spPr/>
        <p:txBody>
          <a:bodyPr/>
          <a:lstStyle/>
          <a:p>
            <a:r>
              <a:rPr lang="de-DE" dirty="0"/>
              <a:t>In welcher Form verwenden wir Energie?</a:t>
            </a:r>
            <a:endParaRPr lang="de-AT" dirty="0"/>
          </a:p>
        </p:txBody>
      </p:sp>
      <p:sp>
        <p:nvSpPr>
          <p:cNvPr id="2" name="Datumsplatzhalter 1">
            <a:extLst>
              <a:ext uri="{FF2B5EF4-FFF2-40B4-BE49-F238E27FC236}">
                <a16:creationId xmlns:a16="http://schemas.microsoft.com/office/drawing/2014/main" id="{A156A054-F1AE-7439-462A-0C23DC0CDEAF}"/>
              </a:ext>
            </a:extLst>
          </p:cNvPr>
          <p:cNvSpPr>
            <a:spLocks noGrp="1"/>
          </p:cNvSpPr>
          <p:nvPr>
            <p:ph type="dt" sz="half" idx="17"/>
          </p:nvPr>
        </p:nvSpPr>
        <p:spPr/>
        <p:txBody>
          <a:bodyPr/>
          <a:lstStyle/>
          <a:p>
            <a:fld id="{D65FA48A-2B4F-41C3-A1AD-3327E98156FD}" type="datetime2">
              <a:rPr lang="de-AT" smtClean="0"/>
              <a:t>Mittwoch, 9. April 2025</a:t>
            </a:fld>
            <a:endParaRPr lang="de-AT" dirty="0"/>
          </a:p>
        </p:txBody>
      </p:sp>
    </p:spTree>
    <p:extLst>
      <p:ext uri="{BB962C8B-B14F-4D97-AF65-F5344CB8AC3E}">
        <p14:creationId xmlns:p14="http://schemas.microsoft.com/office/powerpoint/2010/main" val="2537117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835A3CE2-467B-4EA3-051C-95F0B2C075F6}"/>
              </a:ext>
            </a:extLst>
          </p:cNvPr>
          <p:cNvSpPr>
            <a:spLocks noGrp="1"/>
          </p:cNvSpPr>
          <p:nvPr>
            <p:ph type="sldNum" sz="quarter" idx="18"/>
          </p:nvPr>
        </p:nvSpPr>
        <p:spPr/>
        <p:txBody>
          <a:bodyPr/>
          <a:lstStyle/>
          <a:p>
            <a:fld id="{6308C19C-4CAF-4806-ACB2-0C201BA44AAE}" type="slidenum">
              <a:rPr lang="de-AT" smtClean="0"/>
              <a:pPr/>
              <a:t>8</a:t>
            </a:fld>
            <a:endParaRPr lang="de-AT" dirty="0"/>
          </a:p>
        </p:txBody>
      </p:sp>
      <p:pic>
        <p:nvPicPr>
          <p:cNvPr id="23" name="Bildplatzhalter 22" descr="Ein Bild, das Person, Im Haus, Finger, Halten enthält.&#10;&#10;Automatisch generierte Beschreibung">
            <a:extLst>
              <a:ext uri="{FF2B5EF4-FFF2-40B4-BE49-F238E27FC236}">
                <a16:creationId xmlns:a16="http://schemas.microsoft.com/office/drawing/2014/main" id="{A97EC674-68FB-E347-8DC6-E9EDCEC9E129}"/>
              </a:ext>
            </a:extLst>
          </p:cNvPr>
          <p:cNvPicPr>
            <a:picLocks noGrp="1" noChangeAspect="1"/>
          </p:cNvPicPr>
          <p:nvPr>
            <p:ph type="pic" sz="quarter" idx="36"/>
          </p:nvPr>
        </p:nvPicPr>
        <p:blipFill>
          <a:blip r:embed="rId3" cstate="screen">
            <a:extLst>
              <a:ext uri="{28A0092B-C50C-407E-A947-70E740481C1C}">
                <a14:useLocalDpi xmlns:a14="http://schemas.microsoft.com/office/drawing/2010/main"/>
              </a:ext>
            </a:extLst>
          </a:blip>
          <a:srcRect/>
          <a:stretch>
            <a:fillRect/>
          </a:stretch>
        </p:blipFill>
        <p:spPr/>
      </p:pic>
      <p:pic>
        <p:nvPicPr>
          <p:cNvPr id="27" name="Bildplatzhalter 26" descr="Ein Bild, das Werkzeug, Kabel, Elektronik, Boden enthält.&#10;&#10;Automatisch generierte Beschreibung">
            <a:extLst>
              <a:ext uri="{FF2B5EF4-FFF2-40B4-BE49-F238E27FC236}">
                <a16:creationId xmlns:a16="http://schemas.microsoft.com/office/drawing/2014/main" id="{34B6A17E-4112-3CC3-D5DF-48CDFD2AA1E4}"/>
              </a:ext>
            </a:extLst>
          </p:cNvPr>
          <p:cNvPicPr>
            <a:picLocks noGrp="1" noChangeAspect="1"/>
          </p:cNvPicPr>
          <p:nvPr>
            <p:ph type="pic" sz="quarter" idx="37"/>
          </p:nvPr>
        </p:nvPicPr>
        <p:blipFill>
          <a:blip r:embed="rId4" cstate="screen">
            <a:extLst>
              <a:ext uri="{28A0092B-C50C-407E-A947-70E740481C1C}">
                <a14:useLocalDpi xmlns:a14="http://schemas.microsoft.com/office/drawing/2010/main"/>
              </a:ext>
            </a:extLst>
          </a:blip>
          <a:srcRect/>
          <a:stretch>
            <a:fillRect/>
          </a:stretch>
        </p:blipFill>
        <p:spPr/>
      </p:pic>
      <p:pic>
        <p:nvPicPr>
          <p:cNvPr id="25" name="Bildplatzhalter 24" descr="Ein Bild, das draußen, Landfahrzeug, Fahrzeug, Transport enthält.&#10;&#10;Automatisch generierte Beschreibung">
            <a:extLst>
              <a:ext uri="{FF2B5EF4-FFF2-40B4-BE49-F238E27FC236}">
                <a16:creationId xmlns:a16="http://schemas.microsoft.com/office/drawing/2014/main" id="{F4235821-F41D-FD65-54B8-76C39B34C56B}"/>
              </a:ext>
            </a:extLst>
          </p:cNvPr>
          <p:cNvPicPr>
            <a:picLocks noGrp="1" noChangeAspect="1"/>
          </p:cNvPicPr>
          <p:nvPr>
            <p:ph type="pic" sz="quarter" idx="38"/>
          </p:nvPr>
        </p:nvPicPr>
        <p:blipFill>
          <a:blip r:embed="rId5" cstate="screen">
            <a:extLst>
              <a:ext uri="{28A0092B-C50C-407E-A947-70E740481C1C}">
                <a14:useLocalDpi xmlns:a14="http://schemas.microsoft.com/office/drawing/2010/main"/>
              </a:ext>
            </a:extLst>
          </a:blip>
          <a:srcRect/>
          <a:stretch>
            <a:fillRect/>
          </a:stretch>
        </p:blipFill>
        <p:spPr/>
      </p:pic>
      <p:sp>
        <p:nvSpPr>
          <p:cNvPr id="14" name="Textplatzhalter 13">
            <a:extLst>
              <a:ext uri="{FF2B5EF4-FFF2-40B4-BE49-F238E27FC236}">
                <a16:creationId xmlns:a16="http://schemas.microsoft.com/office/drawing/2014/main" id="{BB4809DC-F534-6B93-3FB7-39442D1B1EAF}"/>
              </a:ext>
            </a:extLst>
          </p:cNvPr>
          <p:cNvSpPr>
            <a:spLocks noGrp="1"/>
          </p:cNvSpPr>
          <p:nvPr>
            <p:ph type="body" sz="quarter" idx="21"/>
          </p:nvPr>
        </p:nvSpPr>
        <p:spPr/>
        <p:txBody>
          <a:bodyPr/>
          <a:lstStyle/>
          <a:p>
            <a:r>
              <a:rPr lang="de-AT" dirty="0"/>
              <a:t>Bild: Energieagentur Tirol</a:t>
            </a:r>
          </a:p>
        </p:txBody>
      </p:sp>
      <p:sp>
        <p:nvSpPr>
          <p:cNvPr id="12" name="Inhaltsplatzhalter 10">
            <a:extLst>
              <a:ext uri="{FF2B5EF4-FFF2-40B4-BE49-F238E27FC236}">
                <a16:creationId xmlns:a16="http://schemas.microsoft.com/office/drawing/2014/main" id="{D349029F-C64A-906B-BF62-BD7D7197849A}"/>
              </a:ext>
            </a:extLst>
          </p:cNvPr>
          <p:cNvSpPr txBox="1">
            <a:spLocks/>
          </p:cNvSpPr>
          <p:nvPr/>
        </p:nvSpPr>
        <p:spPr>
          <a:xfrm>
            <a:off x="928688" y="3584637"/>
            <a:ext cx="2995612" cy="2165287"/>
          </a:xfrm>
          <a:prstGeom prst="rect">
            <a:avLst/>
          </a:prstGeom>
        </p:spPr>
        <p:txBody>
          <a:bodyPr anchor="t"/>
          <a:lstStyle>
            <a:lvl1pPr marL="179388" indent="-179388" algn="l" defTabSz="914377" rtl="0" eaLnBrk="1" latinLnBrk="0" hangingPunct="1">
              <a:lnSpc>
                <a:spcPct val="120000"/>
              </a:lnSpc>
              <a:spcBef>
                <a:spcPts val="0"/>
              </a:spcBef>
              <a:spcAft>
                <a:spcPts val="0"/>
              </a:spcAft>
              <a:buClr>
                <a:schemeClr val="tx2"/>
              </a:buClr>
              <a:buSzPct val="100000"/>
              <a:buFont typeface="Cambria" panose="02040503050406030204" pitchFamily="18" charset="0"/>
              <a:buChar char="&gt;"/>
              <a:tabLst>
                <a:tab pos="6010124" algn="r"/>
              </a:tabLst>
              <a:defRPr sz="1600" b="0" i="0" kern="1200">
                <a:solidFill>
                  <a:schemeClr val="tx1"/>
                </a:solidFill>
                <a:latin typeface="Georgia" panose="02040502050405020303" pitchFamily="18" charset="0"/>
                <a:ea typeface="Cambria" charset="0"/>
                <a:cs typeface="Arial" panose="020B0604020202020204" pitchFamily="34" charset="0"/>
              </a:defRPr>
            </a:lvl1pPr>
            <a:lvl2pPr marL="180000" indent="144000" algn="l" defTabSz="914377" rtl="0" eaLnBrk="1" latinLnBrk="0" hangingPunct="1">
              <a:lnSpc>
                <a:spcPct val="90000"/>
              </a:lnSpc>
              <a:spcBef>
                <a:spcPts val="500"/>
              </a:spcBef>
              <a:buClr>
                <a:schemeClr val="tx2"/>
              </a:buClr>
              <a:buSzPct val="90000"/>
              <a:buFont typeface=".AppleSystemUIFont" charset="0"/>
              <a:buChar char="&gt;"/>
              <a:defRPr sz="1400" b="0" i="0" kern="1200">
                <a:solidFill>
                  <a:schemeClr val="tx1"/>
                </a:solidFill>
                <a:latin typeface="Georgia" panose="02040502050405020303" pitchFamily="18" charset="0"/>
                <a:ea typeface="Cambria" charset="0"/>
                <a:cs typeface="Arial" panose="020B0604020202020204" pitchFamily="34" charset="0"/>
              </a:defRPr>
            </a:lvl2pPr>
            <a:lvl3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3pPr>
            <a:lvl4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4pPr>
            <a:lvl5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baseline="0">
                <a:solidFill>
                  <a:schemeClr val="tx1"/>
                </a:solidFill>
                <a:latin typeface="Georgia" panose="02040502050405020303" pitchFamily="18" charset="0"/>
                <a:ea typeface="Cambria" charset="0"/>
                <a:cs typeface="Arial" panose="020B0604020202020204" pitchFamily="34"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Cambria" panose="02040503050406030204" pitchFamily="18" charset="0"/>
              <a:buNone/>
            </a:pPr>
            <a:r>
              <a:rPr lang="de-DE" sz="1800" b="1" dirty="0">
                <a:solidFill>
                  <a:schemeClr val="tx2"/>
                </a:solidFill>
                <a:latin typeface="Calibri" panose="020F0502020204030204" pitchFamily="34" charset="0"/>
                <a:ea typeface="Calibri" panose="020F0502020204030204" pitchFamily="34" charset="0"/>
                <a:cs typeface="Calibri" panose="020F0502020204030204" pitchFamily="34" charset="0"/>
              </a:rPr>
              <a:t>Wärme</a:t>
            </a:r>
            <a:endParaRPr lang="de-DE" b="1"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pPr marL="0" indent="0">
              <a:buFont typeface="Cambria" panose="02040503050406030204" pitchFamily="18" charset="0"/>
              <a:buNone/>
            </a:pPr>
            <a:r>
              <a:rPr lang="de-DE" dirty="0"/>
              <a:t>Im privaten Bereich und bei industriellen Prozessen.</a:t>
            </a:r>
            <a:endParaRPr lang="de-AT" dirty="0"/>
          </a:p>
        </p:txBody>
      </p:sp>
      <p:sp>
        <p:nvSpPr>
          <p:cNvPr id="13" name="Inhaltsplatzhalter 11">
            <a:extLst>
              <a:ext uri="{FF2B5EF4-FFF2-40B4-BE49-F238E27FC236}">
                <a16:creationId xmlns:a16="http://schemas.microsoft.com/office/drawing/2014/main" id="{556FC48A-95F3-8BE6-A4F0-70CE26E4FB44}"/>
              </a:ext>
            </a:extLst>
          </p:cNvPr>
          <p:cNvSpPr txBox="1">
            <a:spLocks/>
          </p:cNvSpPr>
          <p:nvPr/>
        </p:nvSpPr>
        <p:spPr>
          <a:xfrm>
            <a:off x="4226260" y="3584637"/>
            <a:ext cx="2995612" cy="2165287"/>
          </a:xfrm>
          <a:prstGeom prst="rect">
            <a:avLst/>
          </a:prstGeom>
        </p:spPr>
        <p:txBody>
          <a:bodyPr anchor="t"/>
          <a:lstStyle>
            <a:lvl1pPr marL="179388" indent="-179388" algn="l" defTabSz="914377" rtl="0" eaLnBrk="1" latinLnBrk="0" hangingPunct="1">
              <a:lnSpc>
                <a:spcPct val="120000"/>
              </a:lnSpc>
              <a:spcBef>
                <a:spcPts val="0"/>
              </a:spcBef>
              <a:spcAft>
                <a:spcPts val="0"/>
              </a:spcAft>
              <a:buClr>
                <a:schemeClr val="tx2"/>
              </a:buClr>
              <a:buSzPct val="100000"/>
              <a:buFont typeface="Cambria" panose="02040503050406030204" pitchFamily="18" charset="0"/>
              <a:buChar char="&gt;"/>
              <a:tabLst>
                <a:tab pos="6010124" algn="r"/>
              </a:tabLst>
              <a:defRPr sz="1600" b="0" i="0" kern="1200">
                <a:solidFill>
                  <a:schemeClr val="tx1"/>
                </a:solidFill>
                <a:latin typeface="Georgia" panose="02040502050405020303" pitchFamily="18" charset="0"/>
                <a:ea typeface="Cambria" charset="0"/>
                <a:cs typeface="Arial" panose="020B0604020202020204" pitchFamily="34" charset="0"/>
              </a:defRPr>
            </a:lvl1pPr>
            <a:lvl2pPr marL="180000" indent="144000" algn="l" defTabSz="914377" rtl="0" eaLnBrk="1" latinLnBrk="0" hangingPunct="1">
              <a:lnSpc>
                <a:spcPct val="90000"/>
              </a:lnSpc>
              <a:spcBef>
                <a:spcPts val="500"/>
              </a:spcBef>
              <a:buClr>
                <a:schemeClr val="tx2"/>
              </a:buClr>
              <a:buSzPct val="90000"/>
              <a:buFont typeface=".AppleSystemUIFont" charset="0"/>
              <a:buChar char="&gt;"/>
              <a:defRPr sz="1400" b="0" i="0" kern="1200">
                <a:solidFill>
                  <a:schemeClr val="tx1"/>
                </a:solidFill>
                <a:latin typeface="Georgia" panose="02040502050405020303" pitchFamily="18" charset="0"/>
                <a:ea typeface="Cambria" charset="0"/>
                <a:cs typeface="Arial" panose="020B0604020202020204" pitchFamily="34" charset="0"/>
              </a:defRPr>
            </a:lvl2pPr>
            <a:lvl3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3pPr>
            <a:lvl4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4pPr>
            <a:lvl5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baseline="0">
                <a:solidFill>
                  <a:schemeClr val="tx1"/>
                </a:solidFill>
                <a:latin typeface="Georgia" panose="02040502050405020303" pitchFamily="18" charset="0"/>
                <a:ea typeface="Cambria" charset="0"/>
                <a:cs typeface="Arial" panose="020B0604020202020204" pitchFamily="34"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Cambria" panose="02040503050406030204" pitchFamily="18" charset="0"/>
              <a:buNone/>
            </a:pPr>
            <a:r>
              <a:rPr lang="de-DE" sz="1800" b="1" dirty="0">
                <a:solidFill>
                  <a:schemeClr val="tx2"/>
                </a:solidFill>
                <a:latin typeface="Calibri" panose="020F0502020204030204" pitchFamily="34" charset="0"/>
                <a:ea typeface="Calibri" panose="020F0502020204030204" pitchFamily="34" charset="0"/>
                <a:cs typeface="Calibri" panose="020F0502020204030204" pitchFamily="34" charset="0"/>
              </a:rPr>
              <a:t>Strom</a:t>
            </a:r>
            <a:endParaRPr lang="de-DE" b="1"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pPr marL="0" indent="0">
              <a:buFont typeface="Cambria" panose="02040503050406030204" pitchFamily="18" charset="0"/>
              <a:buNone/>
            </a:pPr>
            <a:r>
              <a:rPr lang="de-DE" dirty="0"/>
              <a:t>In allen Lebensbereichen wichtig, von privaten Haushalten bis zur industriellen Produktion.</a:t>
            </a:r>
          </a:p>
          <a:p>
            <a:pPr marL="0" indent="0">
              <a:buFont typeface="Cambria" panose="02040503050406030204" pitchFamily="18" charset="0"/>
              <a:buNone/>
            </a:pPr>
            <a:endParaRPr lang="de-AT" dirty="0"/>
          </a:p>
        </p:txBody>
      </p:sp>
      <p:sp>
        <p:nvSpPr>
          <p:cNvPr id="21" name="Inhaltsplatzhalter 12">
            <a:extLst>
              <a:ext uri="{FF2B5EF4-FFF2-40B4-BE49-F238E27FC236}">
                <a16:creationId xmlns:a16="http://schemas.microsoft.com/office/drawing/2014/main" id="{D7AE9F68-23D9-D263-0D09-1FF3D56F3F4C}"/>
              </a:ext>
            </a:extLst>
          </p:cNvPr>
          <p:cNvSpPr txBox="1">
            <a:spLocks/>
          </p:cNvSpPr>
          <p:nvPr/>
        </p:nvSpPr>
        <p:spPr>
          <a:xfrm>
            <a:off x="7548788" y="3584637"/>
            <a:ext cx="2995612" cy="2165287"/>
          </a:xfrm>
          <a:prstGeom prst="rect">
            <a:avLst/>
          </a:prstGeom>
        </p:spPr>
        <p:txBody>
          <a:bodyPr anchor="t"/>
          <a:lstStyle>
            <a:lvl1pPr marL="179388" indent="-179388" algn="l" defTabSz="914377" rtl="0" eaLnBrk="1" latinLnBrk="0" hangingPunct="1">
              <a:lnSpc>
                <a:spcPct val="120000"/>
              </a:lnSpc>
              <a:spcBef>
                <a:spcPts val="0"/>
              </a:spcBef>
              <a:spcAft>
                <a:spcPts val="0"/>
              </a:spcAft>
              <a:buClr>
                <a:schemeClr val="tx2"/>
              </a:buClr>
              <a:buSzPct val="100000"/>
              <a:buFont typeface="Cambria" panose="02040503050406030204" pitchFamily="18" charset="0"/>
              <a:buChar char="&gt;"/>
              <a:tabLst>
                <a:tab pos="6010124" algn="r"/>
              </a:tabLst>
              <a:defRPr sz="1600" b="0" i="0" kern="1200">
                <a:solidFill>
                  <a:schemeClr val="tx1"/>
                </a:solidFill>
                <a:latin typeface="Georgia" panose="02040502050405020303" pitchFamily="18" charset="0"/>
                <a:ea typeface="Cambria" charset="0"/>
                <a:cs typeface="Arial" panose="020B0604020202020204" pitchFamily="34" charset="0"/>
              </a:defRPr>
            </a:lvl1pPr>
            <a:lvl2pPr marL="180000" indent="144000" algn="l" defTabSz="914377" rtl="0" eaLnBrk="1" latinLnBrk="0" hangingPunct="1">
              <a:lnSpc>
                <a:spcPct val="90000"/>
              </a:lnSpc>
              <a:spcBef>
                <a:spcPts val="500"/>
              </a:spcBef>
              <a:buClr>
                <a:schemeClr val="tx2"/>
              </a:buClr>
              <a:buSzPct val="90000"/>
              <a:buFont typeface=".AppleSystemUIFont" charset="0"/>
              <a:buChar char="&gt;"/>
              <a:defRPr sz="1400" b="0" i="0" kern="1200">
                <a:solidFill>
                  <a:schemeClr val="tx1"/>
                </a:solidFill>
                <a:latin typeface="Georgia" panose="02040502050405020303" pitchFamily="18" charset="0"/>
                <a:ea typeface="Cambria" charset="0"/>
                <a:cs typeface="Arial" panose="020B0604020202020204" pitchFamily="34" charset="0"/>
              </a:defRPr>
            </a:lvl2pPr>
            <a:lvl3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3pPr>
            <a:lvl4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a:solidFill>
                  <a:schemeClr val="tx1"/>
                </a:solidFill>
                <a:latin typeface="Georgia" panose="02040502050405020303" pitchFamily="18" charset="0"/>
                <a:ea typeface="Cambria" charset="0"/>
                <a:cs typeface="Arial" panose="020B0604020202020204" pitchFamily="34" charset="0"/>
              </a:defRPr>
            </a:lvl4pPr>
            <a:lvl5pPr marL="360000" indent="144000" algn="l" defTabSz="914377" rtl="0" eaLnBrk="1" latinLnBrk="0" hangingPunct="1">
              <a:lnSpc>
                <a:spcPct val="90000"/>
              </a:lnSpc>
              <a:spcBef>
                <a:spcPts val="500"/>
              </a:spcBef>
              <a:buClr>
                <a:schemeClr val="tx2"/>
              </a:buClr>
              <a:buSzPct val="90000"/>
              <a:buFont typeface=".AppleSystemUIFont" charset="0"/>
              <a:buChar char="&gt;"/>
              <a:defRPr sz="1200" b="0" i="0" kern="1200" baseline="0">
                <a:solidFill>
                  <a:schemeClr val="tx1"/>
                </a:solidFill>
                <a:latin typeface="Georgia" panose="02040502050405020303" pitchFamily="18" charset="0"/>
                <a:ea typeface="Cambria" charset="0"/>
                <a:cs typeface="Arial" panose="020B0604020202020204" pitchFamily="34"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Cambria" panose="02040503050406030204" pitchFamily="18" charset="0"/>
              <a:buNone/>
            </a:pPr>
            <a:r>
              <a:rPr lang="de-DE" sz="1800" b="1" dirty="0">
                <a:solidFill>
                  <a:schemeClr val="tx2"/>
                </a:solidFill>
                <a:latin typeface="Calibri" panose="020F0502020204030204" pitchFamily="34" charset="0"/>
                <a:ea typeface="Calibri" panose="020F0502020204030204" pitchFamily="34" charset="0"/>
                <a:cs typeface="Calibri" panose="020F0502020204030204" pitchFamily="34" charset="0"/>
              </a:rPr>
              <a:t>Mobilität</a:t>
            </a:r>
            <a:endParaRPr lang="de-DE" b="1"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pPr marL="0" indent="0">
              <a:buFont typeface="Cambria" panose="02040503050406030204" pitchFamily="18" charset="0"/>
              <a:buNone/>
            </a:pPr>
            <a:r>
              <a:rPr lang="de-DE" dirty="0"/>
              <a:t>Mit fossilen Treibstoffen und elektrisch betriebene Fahrzeuge.</a:t>
            </a:r>
          </a:p>
        </p:txBody>
      </p:sp>
      <p:sp>
        <p:nvSpPr>
          <p:cNvPr id="2" name="Datumsplatzhalter 1">
            <a:extLst>
              <a:ext uri="{FF2B5EF4-FFF2-40B4-BE49-F238E27FC236}">
                <a16:creationId xmlns:a16="http://schemas.microsoft.com/office/drawing/2014/main" id="{58C1848A-066F-CB12-634E-2F5C0F192402}"/>
              </a:ext>
            </a:extLst>
          </p:cNvPr>
          <p:cNvSpPr>
            <a:spLocks noGrp="1"/>
          </p:cNvSpPr>
          <p:nvPr>
            <p:ph type="dt" sz="half" idx="17"/>
          </p:nvPr>
        </p:nvSpPr>
        <p:spPr/>
        <p:txBody>
          <a:bodyPr/>
          <a:lstStyle/>
          <a:p>
            <a:fld id="{42B1A7CE-FD12-461C-9CDC-92C4029547BC}" type="datetime2">
              <a:rPr lang="de-AT" smtClean="0"/>
              <a:t>Mittwoch, 9. April 2025</a:t>
            </a:fld>
            <a:endParaRPr lang="de-AT" dirty="0"/>
          </a:p>
        </p:txBody>
      </p:sp>
    </p:spTree>
    <p:extLst>
      <p:ext uri="{BB962C8B-B14F-4D97-AF65-F5344CB8AC3E}">
        <p14:creationId xmlns:p14="http://schemas.microsoft.com/office/powerpoint/2010/main" val="1157439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082486E-D145-52E5-B8B2-753F7AE033EC}"/>
              </a:ext>
            </a:extLst>
          </p:cNvPr>
          <p:cNvSpPr>
            <a:spLocks noGrp="1"/>
          </p:cNvSpPr>
          <p:nvPr>
            <p:ph type="sldNum" sz="quarter" idx="18"/>
          </p:nvPr>
        </p:nvSpPr>
        <p:spPr/>
        <p:txBody>
          <a:bodyPr/>
          <a:lstStyle/>
          <a:p>
            <a:fld id="{6308C19C-4CAF-4806-ACB2-0C201BA44AAE}" type="slidenum">
              <a:rPr lang="de-AT" smtClean="0"/>
              <a:pPr/>
              <a:t>9</a:t>
            </a:fld>
            <a:endParaRPr lang="de-AT" dirty="0"/>
          </a:p>
        </p:txBody>
      </p:sp>
      <p:sp>
        <p:nvSpPr>
          <p:cNvPr id="11" name="Titel 10">
            <a:extLst>
              <a:ext uri="{FF2B5EF4-FFF2-40B4-BE49-F238E27FC236}">
                <a16:creationId xmlns:a16="http://schemas.microsoft.com/office/drawing/2014/main" id="{9932CD32-A9C6-8783-6A3D-EE09FB328C18}"/>
              </a:ext>
            </a:extLst>
          </p:cNvPr>
          <p:cNvSpPr>
            <a:spLocks noGrp="1"/>
          </p:cNvSpPr>
          <p:nvPr>
            <p:ph type="title"/>
          </p:nvPr>
        </p:nvSpPr>
        <p:spPr/>
        <p:txBody>
          <a:bodyPr/>
          <a:lstStyle/>
          <a:p>
            <a:r>
              <a:rPr lang="de-DE" dirty="0"/>
              <a:t>Woraus kann Energie </a:t>
            </a:r>
            <a:br>
              <a:rPr lang="de-DE" dirty="0"/>
            </a:br>
            <a:r>
              <a:rPr lang="de-DE" dirty="0"/>
              <a:t>gewonnen werden?</a:t>
            </a:r>
            <a:endParaRPr lang="de-AT" dirty="0"/>
          </a:p>
        </p:txBody>
      </p:sp>
      <p:sp>
        <p:nvSpPr>
          <p:cNvPr id="2" name="Datumsplatzhalter 1">
            <a:extLst>
              <a:ext uri="{FF2B5EF4-FFF2-40B4-BE49-F238E27FC236}">
                <a16:creationId xmlns:a16="http://schemas.microsoft.com/office/drawing/2014/main" id="{0A17861F-00A0-1EB4-720F-B86E3D0C2852}"/>
              </a:ext>
            </a:extLst>
          </p:cNvPr>
          <p:cNvSpPr>
            <a:spLocks noGrp="1"/>
          </p:cNvSpPr>
          <p:nvPr>
            <p:ph type="dt" sz="half" idx="17"/>
          </p:nvPr>
        </p:nvSpPr>
        <p:spPr/>
        <p:txBody>
          <a:bodyPr/>
          <a:lstStyle/>
          <a:p>
            <a:fld id="{FCB85FD0-EDFC-4CA1-BA65-0F39BD31121D}" type="datetime2">
              <a:rPr lang="de-AT" smtClean="0"/>
              <a:t>Mittwoch, 9. April 2025</a:t>
            </a:fld>
            <a:endParaRPr lang="de-AT" dirty="0"/>
          </a:p>
        </p:txBody>
      </p:sp>
    </p:spTree>
    <p:extLst>
      <p:ext uri="{BB962C8B-B14F-4D97-AF65-F5344CB8AC3E}">
        <p14:creationId xmlns:p14="http://schemas.microsoft.com/office/powerpoint/2010/main" val="349698969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13.0.5724"/>
  <p:tag name="SLIDO_PRESENTATION_ID" val="a0a98f77-10b1-4856-97c1-16a0514590d0"/>
  <p:tag name="SLIDO_EVENT_UUID" val="e843594b-8a1b-4328-929e-2c7a133b5396"/>
  <p:tag name="SLIDO_EVENT_SECTION_UUID" val="dbba072b-4e70-4109-bbfc-53da97cdf1c4"/>
  <p:tag name="MENTIMETER_SERIES_ID_KEY" val="alopgdonq69too6epzdk82y223u5quy3"/>
  <p:tag name="PPTV3_SPLIT" val="false"/>
</p:tagLst>
</file>

<file path=ppt/theme/theme1.xml><?xml version="1.0" encoding="utf-8"?>
<a:theme xmlns:a="http://schemas.openxmlformats.org/drawingml/2006/main" name="Energieagentur Tirol">
  <a:themeElements>
    <a:clrScheme name="TIROL 2050">
      <a:dk1>
        <a:srgbClr val="191919"/>
      </a:dk1>
      <a:lt1>
        <a:srgbClr val="FFFFFF"/>
      </a:lt1>
      <a:dk2>
        <a:srgbClr val="52AA50"/>
      </a:dk2>
      <a:lt2>
        <a:srgbClr val="FFFFFF"/>
      </a:lt2>
      <a:accent1>
        <a:srgbClr val="FFDD00"/>
      </a:accent1>
      <a:accent2>
        <a:srgbClr val="63C2CF"/>
      </a:accent2>
      <a:accent3>
        <a:srgbClr val="F0AD4D"/>
      </a:accent3>
      <a:accent4>
        <a:srgbClr val="678BB4"/>
      </a:accent4>
      <a:accent5>
        <a:srgbClr val="B19680"/>
      </a:accent5>
      <a:accent6>
        <a:srgbClr val="BC7BA2"/>
      </a:accent6>
      <a:hlink>
        <a:srgbClr val="C8D9F1"/>
      </a:hlink>
      <a:folHlink>
        <a:srgbClr val="8C8C8C"/>
      </a:folHlink>
    </a:clrScheme>
    <a:fontScheme name="Energieagentur Tiro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91440" tIns="45720" rIns="91440" bIns="45720" rtlCol="0">
        <a:normAutofit/>
      </a:bodyPr>
      <a:lstStyle>
        <a:defPPr algn="l">
          <a:lnSpc>
            <a:spcPct val="120000"/>
          </a:lnSpc>
          <a:defRPr sz="1600" dirty="0" smtClean="0"/>
        </a:defPPr>
      </a:lstStyle>
    </a:txDef>
  </a:objectDefaults>
  <a:extraClrSchemeLst/>
  <a:extLst>
    <a:ext uri="{05A4C25C-085E-4340-85A3-A5531E510DB2}">
      <thm15:themeFamily xmlns:thm15="http://schemas.microsoft.com/office/thememl/2012/main" name="TIROL 2050.potx" id="{327F344A-43A0-4DA5-9F45-91D379B74842}" vid="{B972D9BA-423E-4434-8A87-80A747292C18}"/>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1621</Words>
  <Application>Microsoft Office PowerPoint</Application>
  <PresentationFormat>Breitbild</PresentationFormat>
  <Paragraphs>247</Paragraphs>
  <Slides>30</Slides>
  <Notes>24</Notes>
  <HiddenSlides>1</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30</vt:i4>
      </vt:variant>
    </vt:vector>
  </HeadingPairs>
  <TitlesOfParts>
    <vt:vector size="38" baseType="lpstr">
      <vt:lpstr>.AppleSystemUIFont</vt:lpstr>
      <vt:lpstr>Aptos</vt:lpstr>
      <vt:lpstr>Arial</vt:lpstr>
      <vt:lpstr>Calibri</vt:lpstr>
      <vt:lpstr>Cambria</vt:lpstr>
      <vt:lpstr>Georgia</vt:lpstr>
      <vt:lpstr>Times New Roman</vt:lpstr>
      <vt:lpstr>Energieagentur Tirol</vt:lpstr>
      <vt:lpstr>PowerPoint-Präsentation</vt:lpstr>
      <vt:lpstr>PowerPoint-Präsentation</vt:lpstr>
      <vt:lpstr>Was erwartet euch heute?</vt:lpstr>
      <vt:lpstr>Video: TIROL 2050 –  eine Region im Wandel</vt:lpstr>
      <vt:lpstr>Was ist Energie?</vt:lpstr>
      <vt:lpstr>PowerPoint-Präsentation</vt:lpstr>
      <vt:lpstr>In welcher Form verwenden wir Energie?</vt:lpstr>
      <vt:lpstr>PowerPoint-Präsentation</vt:lpstr>
      <vt:lpstr>Woraus kann Energie  gewonnen werden?</vt:lpstr>
      <vt:lpstr>PowerPoint-Präsentation</vt:lpstr>
      <vt:lpstr>Welche Energieträger sind erneuerbar?</vt:lpstr>
      <vt:lpstr>PowerPoint-Präsentation</vt:lpstr>
      <vt:lpstr>PowerPoint-Präsentation</vt:lpstr>
      <vt:lpstr>Vor- und Nachteile der Hauptenergieträger</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Wo verbrauchen wir im Laufe des Tages Energie?</vt:lpstr>
      <vt:lpstr>Wo verbrauchen wir Energie?</vt:lpstr>
      <vt:lpstr>Unser Beitrag zu TIROL 2050 energieautonom…</vt:lpstr>
      <vt:lpstr>Wie soll unser Strom erzeugt werden? </vt:lpstr>
      <vt:lpstr>Wie können wir energiebewusst wohnen?</vt:lpstr>
      <vt:lpstr>Wie können wir ressourcenschonend konsumieren? </vt:lpstr>
      <vt:lpstr>Wie können wir uns bewusst ernähren?</vt:lpstr>
      <vt:lpstr>Wie können wir uns klimafreundlich bewegen?</vt:lpstr>
      <vt:lpstr>First Steps –  so starte ich in meine klimafitte Zukunft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Philipp Magnus Koch</dc:creator>
  <cp:lastModifiedBy>Ing.in Melanie Schraffl</cp:lastModifiedBy>
  <cp:revision>15</cp:revision>
  <cp:lastPrinted>2025-04-09T09:48:01Z</cp:lastPrinted>
  <dcterms:created xsi:type="dcterms:W3CDTF">2024-11-12T10:29:34Z</dcterms:created>
  <dcterms:modified xsi:type="dcterms:W3CDTF">2025-04-09T13:14:56Z</dcterms:modified>
</cp:coreProperties>
</file>